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5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5AA3-F6C6-4FB8-A57A-C6D7DDBCB1E3}" type="datetimeFigureOut">
              <a:rPr lang="nl-NL" smtClean="0"/>
              <a:pPr/>
              <a:t>26-4-2021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F0C9-6CD4-4FAA-98A4-9A9E96E4E9F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 descr="data:image/png;base64,iVBORw0KGgoAAAANSUhEUgAAAeIAAAEiCAYAAAAlAdEXAAAgAElEQVR4nO3d+Xfb1oEv8PmX2sxM3+nMvFmOmzbNdJo2k7bMtGnSnLQdTOa1ddwsDmwnjmPHiZE4cRzbiWPYsS1btmVBiy3LlizJ0L7vEqmN2jeKoqiV1PJ9P7hgQRCkSEkUuHw/59xzRAqEAIjEl/fiXty/+RsiIiKylt1uBwsLCwsLC8vul0AQExER0e5iEBMREVmIQUxERGQhBjEREZGFGMREREQWYhATERFZiEFMRERkIQYxERGRhRjEREREFmIQExERWYhBTEREZCEGMRERkYUYxERERBZiEBMREVmIQUxJTZZl2Gw2qKpq9aYkNIfDAZvNBlmWA8/ZbDaIorhjf2On10eULhjElJAURYHNZgsp+iABGMTRSqYgFgQh5P8uSVLQ7wVBCPt67T3hcDjCrs9ms217O4l2CoOYEpIWxPqAVVU15KRsRpKkpDrRavulKErc/oZZEG9lmZ3+m3ra/9zs/yuKYmA9m335EkUxKKgFQQj5gqCFM1EiYBBTQjILYiD0JGuGQRwq0YNYOwbRLBtpvWa/MwvicO8vIiswiCkhRRvE+uW0k3C45mxJkgIn5HDNntpyZmFvXFZbzvh3zQLV2NSubYcoiiHbq/1tLZyMx8Dsi4a2bLim180CSltnpHUYt9W4XbGuz7juzb5gRbO8sVnauF0aBjElEgYxJSSzE6X2nD7ozJYLVyPWh4O2vFlNLJYg1tannfjNmk3NtluSpMDjcDXiaINYVdWQ7TVeR42mphippmlcn9lxj2V9elupiUf6ombWDB3Nc0RWYRBTQgrXWSvccrEE8Wa17FiDWF/70pYzBl6k69rbDWIzxprhdoJYO8bG/TSG3laD2Gz/zWr4+vVo69YfV+0543EM11krnpcCiGLBIKaEZAzYcB21thLERsbQijWIjfTBG00YxSOIjeG5nSAOdzyMz+9kEOuFW4/xC5RZs7TZdumX3anr4UTbwSCmhBQpYPUn2mQJ4ki1r50I4nAtCDsRxGbXsY3Xs2NZn9Fmy21WU9eOj1mztNl2GfeLyGoMYkpIZgFrdkLeySDWL5dMQRzpuvROBXE0Ham2GsTaa8P9jUjr0f4nkY5zuCBOtt71lLoYxJSQwnXGiabTkDFYNdFeIzZ7vVnTeDRBbPbYKFyIbHbNM9z2A1sLYiD0+jYQ/ngaRbs+M9r2RjskSaP9DyJtY6QacSw9tYnihUFMCSlcEBtrf5F6V4erSeoDyqxHs7EntX540laC2KzGqu81DYTWtvXr0oeFvpnYuB3aPuk7OsUaxOFCy2YLvWuWJElbXp8ZbT/C9QMwC2L9vob7shNp+BKvEVMiYBBTQgoXpsbespGGsRh7x+oDa7Pes8ZrrkBowEYbxMBfw1gr4YLB7HfGbTWr/ZmN8d1KEOuDzWxIlP5vGEMs1vWFY3YtOlLTvn6fzYTrNc0xxJQoGMSUNnhNkIgSEYOY0gaDmIgSEYOY0gaDmIgSEYOYiIjIQgxiIiIiCzGIiYiILMQgJiIishCDmIiIyEIMYiIiIgsxiImIiCzEICYiIrIQg5iIiMhCDGIiIiILMYiJiIgsxCAmIiKyEIOYiIjIQjEHsX5ibW3ScY02uXm4Sby12W/0k4rrJw7Xr08QhJD1ExERpZqYgliSpECAKooCQRCCfi8IAiRJMg1iVVWDlteCV5IkqKoKRVEC65ZlOWyYExERpZKYgthYS9XP7aqFZ7gg1oe49lhbXlVVqKoKWZahqiokSdreXhERESWJmIJYFMWgkNWC2eFwBGq7kYJY/7wsy4Hg1TdNc+J2IiJKJzEFsT409eEpiiJUVQUQexAbl1FVFaIowmazsWZMREQpb1u9prVasDGc9Z2xNOGapjXaNWJ907TxGnQ0XC4X7HY7CwsLCwvLrhWXyxVzXmns9i0GsTFY9c+b1YiNnbvMekkD2HYQExERJZOYglg//Chcs7E+iI3XfLUmZ+MQJ1EUQ0LZrFZNRESUarZcI46Gdr2XiIiIzMU1iI01XSIiIgoW1yAmIiKiyBjEREREFmIQExERWYhBTEREZCEGMRERkYUYxERERBZiEBMREVmIQUxERGQhBjEREZGFGMREREQWYhATEe0QX1shPJ/9FDMHvgXPpz+Br63Q6k1KWul0LBnEREQ7wNdWiJlDf4uZA9/6azn0tykdIPGSbseSQUxEtANmP/lRcHCw7HjxnPyx1f/muGAQExHFamMdfmcjlssvYf76Psx++KTlIZUuJRUxiImINrE+Nwl/RxEW732Mua9ewszBJywPpHQsrBETEaWJ1dFOrNRkYv7m/qibnN3vfRczB78d/PzBJ1L2umY8Pb5G/ETaHEsGMSWldOpRSfG1seSBz/4IS0Wn4b34e8wc/m50tbPPfoqF24ewUp+FtYkeAH95X578caD2xvfl1qXTsWQQU9JJtx6VtLPWpvqw0qBgQTkMz6nnomsWffc78F74LRYfnIKvqxQbC26rd4NSCIOYksb67Ch8XaVwH/s386bBo/+MlfrbWHU2YmORJ0oCsLoCf18tlsrOY/7KH+A+9q9RBe+s9DTmb7yJ5aoMrA63Wb0XlOIYxJR4/EtYHWrBSl0WFvM/wNz5l+E++s8xd+xwf/Bv8J7/DRaUw1gqvwR/9yOsuQat3juKo3X3CHytBVjIP465s7+M+r0y9+ULWLz7EXxt97HuGbd6NyjNxBzENpstUBwOR+B5QRACz6uqavpaSZICy8iyDABQVTXs+vSPKTWtzwzD1/kQSyXn4L22D56Tz8S956X7nb+H5/PnMH/9dSwWnYav5S5WRzqw4Vu0+nBQjFaHWrBccQULmW9g9sQPovv/H9+D+Yy9WH4kwz9QD6z5rd4NSnMxBbEkSYEAVRQFgiAEflYUJeR5PVVVg57XgleSJKiqCkVRAuuWZTmwPkoNGysL8DsbsVJzA4t5RzH31UtwH/nH2AL02L9i7sIr8F5+1aR36rcxn/k6Fm6+Dc+Z5+F+7x+2FNKzJ56C95KAxTvHsVKTCX9fDdY9E1YfPgKwPu+Cv/MhFgtPwvv1y5g59HfRdao6/XMs5ByBrykXa9MDVu8GUYiYgthYS7XZbCHLOBwO0yDWh7j2WFGUQBCrqgpZlqGqKiRJ2treUEJYmx6Ar/0BlorPwJuxd0t3HPKceg4LN/dj+dEF+O2PQsIwmh6Va7Nj8PdUYqX6GhbyjsEr/w6zH31/a7Xo9/8JnrO/wkLWASyVnYevoxhrk73AxvpuHda0szrWjZXam5jPOhB1S4n7yD/Ce0nA0sOz8DsqsLE8b/VuEG0qpiAWRTGopmrWfCzLsmmQasGrX04LXn3TtFm4U2LaWJ6Df6Aey9XXsZjzHubOvfB4LGUsNdDjezB38fdYLJCw0piD1dFOYH01vtu9Mo/V4Tb4mvKw+OAU5q+9Bs9nz4aOW4x2Hz59BvNX/4TFwpOP92GwGRtLc3Hdh1SzsTwPv6MCSw/PwntJiLq1xHPyGcxnHcBK7U2sjnVbvRtEWxJTEOtD0+y6bqQgDRfExmVUVYUoirDZbKwZJ5C1yT742gqxVPQ5vFf+gFnp6dgC6+ATj5sIs0Qsq5ce11a8U1bvVoi1qQH4u0qw9EjGwu1D8H71ItxH/2VrAX18D7wXXsFCzhEsV1yB31GOtZlhq3cxIaxND8DXlIuFnCPwnP55dMf00N/B+/XLWCw8CX/nQ6zPu6zeDaIdsa1e08YmaGMw64VrmtZo14j1TdNmTdybcblcsNvtLFssPa316C+7jaGckxi9tBeTJ/8TM+/8fUwBNH303zD+xa8xev0QnPfOo7eqEPbuLsv3bTult6UW/Y+yMZh/GiNX92P8zEuYOr61Zu6Zd7+DyY9/grGv/wfDN9+Hs1BGb9U9ODrbLN/PeBRHVwf6HmVj+PZHGP/yt5g+Gt0QoukP9mD8vIAh5RP0ledZvh8sLJGKy7X1L4Z2+xaD2BiskXpLA6GduMx6SQPYdhBT9FYneuBruYul+5/Be/l/o+51Gijv/B08X9iwcPsQlisuw99bhY10q6WsrmB1rAu+1ntYengW8zfehOf0L+A+/H+2Vov++N/h/eZVLN79CCt1t+Dvr0u6Y7ruGYev7T4W736EuS9fiHrf587+Egv5x+FrLcC6e8Tq3SDaNTEFsX74kb7ZWP+8fgiTsalaa3K22WxBtWFRFE2HQhmbrmlrNuZd8PdWYbniMhZuH4LnCxtm3omux2kgIE78AN7L/4ul+589Hu7zl1v6UXhrM8PwO8ofD6/JOQLvhVcwe3zPlgLaffRf4P3qRSzcPoSlRzL8XSVYmxqwehcBAKvDbViuysD8jTejvmThPvavmL/yByyVnYe/rxZYXbF6N4gss+UacTS06720SzbWH/c0bc7HUuFJeC8JMU/P5n73O49rJsq7WK68Cn9fLTYWZ63es5SysTSH1cFmrDTmYLHwJOav/gmzn25x/PShJ+D57FnMX3vt8e0Xm/KwOtyGjZX49BbeWHDD11WKxQen4L3wW8y8+52ottNz6jksKIex0qBgbaovLttGlKziGsTGmi7tnA3vFPyOCiyrl7CQJT7u8BLj1Gyz0tPwXvkDloo+h6+tEGuTPEFaamMda5O98HUUY6nsPBayDsBz9ldwv/9PW2vm/uj78Mq/w0LeMaxUX4O/pxJrs2MhfzbSBBprEz1Yqc963JLyl2U2LYe/C+/F32Op6DR89kfYWPLs5lEkSjpxDWIKtqUZg9ZXH0/J1piDxQIJcxd/H3Pzpvu972Lu3AtYzHkPy9XX4R+ox8Yyh9ckk3XPBPx9NVipycTineOPWztOPLW1Zu73/gGeM89j4ebbmM98PfQL3MFvY+4LW9S3FZ395EeYv7kfKzWZj4efEVFMGMS7JJoZg9Y9E/DbH2H50QUs3Nwf/cwwhpOiN2MvlorPwNf+gHcSSnEbvkWsjnTA13IXi0WnMX/9dXg+fw7uGHu6R10OPoG5r17C4r2P4e8owvrcpNWHgCjpMYh3iefTn5jXTt7/v5i78ErUs8IEXnfkHx+fEPOOYqXmBvzORmysLFi9m5RA1lyD8Hc/wlL5JSwoh+E9/xu4PzCfuSrsF7sPn8T89X1YLr8Ev7ORdxIjigMG8S7ZTi3Ec/IZeK/tw1LJOfg6H2KdN4WgbdhYdGPV2YiV+tthm59nj+/B2syQ1ZtKlBYYxLskXI04qJZ79J8xd/5lLOZ/gJW6LKwOtQD+Jas3nVLY40smxmvET0TXf4GIdgSDeJeYn/C+jfnMN+HrKsX67KjVm0hpKpoJNIh2m9PpRF5eHq5evYq8vDw4nU6rNyluGMS7iCc8IqLNOZ1OZGRk4OrVq4GSkZGRsmHMICYiooSi1YSNJTc31+pNiwsGMRERJRSzENZKKmIQExFRQlhfX0dbW1vYEGaNmIiIKE4cDgdu374dNoR5jZiIiCgOBgYGcOfOHdParxbMubm5KRvCAIOYiIgsMDY2hqKiopAAzsnJQW9vr9Wbt6sYxEREtGtmZmagqmpIAN+4cQOdnek5aQiDmIiI4m5hYQE1NTWm13+bmprg8/ms3kTLMIiJiChu/H4/mpubTQO4uroaXq/X6k20HIOYiIjiorOzEzdv3gwJ4LKyMszMzFi9eQmDQUxERDuqr68Pubm5IQF8//59jI2NRbWO0qZp/OZ4A/bsLcdLHzSgtGk6zlttHQYxERHtiOHhYRQWFoYEcH5+PgYGBqJeT2nTNJ7cV4E9e8sD5cl9FShJ0TCOOYhtNlugOByOwPOiKAaeVxTF9LWSJAWWkWUZAKCqqun6BEEIekxERIlpamoKpaWlIQGclZWF7u7umNf30gcNQSGslRePNcRh660XUxBLkhQIUEVRIAhC4GdRFAE8vjuKzWYLea2qqoHlAQSCV5IkqKoKRVEC65ZlOWyYExFRYpibm0NlZaXpXbBaW1uxtrYW8zqr2mdMQ1grqSimIDbWUrXAFUUxKDhFUYSqqkGv1Ye49lhRlEAQq6oKWZahqiokSdrmbhERUbysrKygvr7etCd0XV0dlpaWYlpfx4AXXyj9+Nk7tRFD+NdH6+O0R9aKKYiNgasFszF4tZDVMz4ny3IgePVN02a1aSIist7Gxgba2tqQmZkZEsDl5eWYnZ2Nel0jU0u4+mAYr3zUGDF89deIU7XDVkxBrA9NfXhuJ4iNy6iqGrjezJoxEVFicDgcyM7ODgng4uJiTE5ORrWO+aU15FWOY98XbWED97/eq8OXeQO4VjyMF481BGrCqRrCwDZ7TWvXfLfTNK3RrhHrm6b115Sj5XK5YLfbWVhYWFh2oFRXV5sGcHZ2Nqqrq6Nax/WCVrx+ui5s+P7w9Qoc+LIeSnG75fu71eJyuWLOK43dvsUg1gerLMubdtbSd+4CYNpLGsC2g5iIiLZvfHzcdFIGRVHQ09Oz6etbej34LKsPPxWrwwaw+HUnihqmsLq2sQt7lLhiCmL98CNjs7EgCIHfabVhYyiHG+IkimJIKOuHOBER0e5wu92mkzJkZmaivb094mudE0u4eG8w0KRsVv7fZy3IKhvFzFz63lvaaMs14mho13uJiCixLS4uora21rQndGNjY9hJGWbn/chWx/DHU63hezsfa8CFu070jy3u8l4lh7gGsbGmS0REiWVtbQ3Nzc3IyMgICeCqqirTSRk2NjbwsHEKhy50hQ3fZ96uwsmbvWjq8ViwV8klrkFMRESJq6urC1lZWSEBXFpaiunp0F7KDQ4PpMwe/OitqrAB/O7FrpTu4RwPDGIiojTT399vOilDYWEhRkdHg5btHV3A+XwnfvV+fdjw3Xu6DTnlY5hbXLVoj5Ibg5iIKE2Mjo6aTsqQm5uL/v7+wHJTsyu4WTKCV0+2hA3fl4834HLhEIanYruLFoViEBMRpbjp6emwkzJ0dXUBAHz+ddyvm8T+rzrChu9/HqzB57f70NY/Z/EepRYGMRFRivJ6vaiqqjKdlKG5uRlra2uo6XTjeIYDP3yj0jR8v/daBd6/bEd529ZvWEGRMYiJiFKMz+dDY2Oj6VCk2tpatDomcTZ3ALbD4e929fqZNtytnsDSSuwzKFFsGMRERCmkvb3ddFKGB8WluHavC7870RQ2fH93ognXiocx5lq2ejfSCoOYiCgF9PT0QFGU0Dti3b6Lw1+GH25kO1yHs7kD6BoMHS9Mu4NBTJTmSpum8Zvjj29J+NIHDRwDmmSGhoZw9+7dkACWr2bjt0cemE+y8EYljmc4UNPptnrzCQxiorRW2jSNJ/dVhMz7WsIwTniTk5MoLi4OCeDzFzPx6rEC0wDe/1UH7tdNwudft3rzSYdBTJTGXvrA/Ob8Lx5rsHrTKIzZ2VmUl5eHBPA3l6/htY/uYM9eNeh/+erJFtwsGcHU7IrVm05hMIiJUtD80ipGXcvoGvSitsuN4oYpZKuj+KZwCKez+3Hsih37vww/XnTP3nJ8ltWHjKJh3K+bRFOPB0NTS+xBa6GlpSXU1dWZ9oTe/3Eu/v2NR4H/3a/er8f5fCd6Rxes3myKAoOYKIEtLq9hYmYF9uF51NtnUdI0jZzyMVy5P4QzOf04nmGHeL4Tf/isFS8ea8CzB2tCmpp3ujzzdhVe/rARb57rwInrPbhYMIi8ynFUd7rRO7oAz7zf6sOWUtbW1tDa2oqrV0MnZTh8SsGz+0uwZ285fvRWFaTMHjQ4OMlCsmEQE+2CZd8apmZX0De6iCaHB2UtLuRVjiOjaBjncgfw0TUHDl7oxJ8+b8XLxxvws0M1+MGfzW+wkAzlqdcr8Kv367H38za8f9mOc7kDyCobRVnzNDqcXky6V7C+nt6TwUejuLwJl6/eCAng42ey8fzBYuzZW45DF7rwsHEKGxs8nsmKQUxJyaqevj7/OlxzPgyML6Kl14PyVhcKqidw/eEIvsp34uMbvXhH7sJrp9vw2xNN+MW7tXg6zB2L4ll+vL8KvzxSB+GTZrxxrh1HLnfjVFYfLhYMIqtsFA/qp1Dd6UbHgBdZZaOBG/r/8kgdrjwYQlnzNLLKRnEudwDvX7Zj7+dt+NX79Xjq9Z2tbf/snVr8z8kWHLrQxabwv+gfW8QlpQ5fXrwVEsAnv7yFl969jz+eakW2OoZZtj6kBAYxJZ1wPX1jCePVtQ24vX4MTi6hrX8Ole0zKKydxM2SEXx9x4mTt3px+FIX/nymHb+XmvH84bqIU7/Fq/zorSo8f7gOv5ea8ecz7Th8qQsnb/Xi6ztO3CwZQWHtJCrbZ9DWP4fBySW4vX6srsW3ZuSZ96N3dAHVnW7kVY7jYsEgTlzvwZvnOvDyh4145u2dPU7p0BQ+M+dDVtkoDp6tgHQ2NIDPXMjE/lMPcfHeIJwTnGQh1TCIKemE6+lrO1yH6k43HtRPIatsFBcLBnEqqw9HLnfjjXPtED5pxi+P1OHH+3c/UJ9+oxK/eLcWvz3RhNdOt+EduQsf3+jFV/lOXH84goLqCZS3utDS68HA+CJcc76kHmKytLKGoaklNPV4cL9uEhlFw/gsqw+HLnThf0624Gfv1O7o8U3GpvDVtQ0UNUxB/LoTtgMPcfT07dCxwN9cw1eZKlp6ed03lTGIKalsbGDXQ1RffvDnSvzsUA1ePt6AP33eioMXOvHRNQfO5Q4go2gYeZXjKGtxocnhQd/oIqZmV7DsS7/m1Wisr29g0r2CDqc3ZZrCS6K4ZFLXPYuPrjvw729W4SdvluDQpzmmPaHz7lfB70/+2j5tjkFMCa97yIvrD0fw1pcdeOr1nbne+uS+Cjx7sAYvHmvAHz5rhXi+E8cz7DiT048r94eQUz6GkqZp1NtnYR+ex8TMChaXGahWSJam8Eg3R3EMz+PLvAH813uPJ1n44Z8f4c2P800DuLyiGgsLHHaUThjElHCGp5aQVzmOI99049kD1VGfQF842oD9X3bg2BU7Tmf345vCIWSroyhumEJtlxtdg16MupYxv7Rq9S7SDkuEpvDnDtaYLvtDw5fHvR/ehfzNtZAAVlUVMzMzVh9KskDMQWyz2QJFluXA84IgBJ6XJMn0tZIkhbxWVdXAcw6HI2h9+seUutxeP0oap/HJzV68cLR+05Pgy8cb8ea5dvz8LyfXXx+t5/2RaVO70RT+ynuFOP314+FGX3x9A6+8Vxj4nXD0Hs5eCJ0VqaioCGNjY1YfHrJQTEEsSVIgQB0OB2w2GwBAluWg8DWGKvA4cAVBCFlGkiSoqgpFUQLrlmUZiqJsc9coUflW11Hb5ca53AH898fNm57cfvFuLT7IcOBezSTGZzg9G8XXVpvCX3mvEFeuBIfslStX8dbHefjsq9Ce0Hfu3MHAwIDVu0sJIKYglmU5KIi1YFUUJSSIjfQhrj3WXqeqKlRVhSzLUFU1bI2akld7/xyu3B/CvjNt+N5rkYP3P96qwoGvO5FVNspb9FFCMmsKv3A5NGzNyu3bt9naR0FibprWN0HriaJo2sSs0YJXo4W6sWnaLMQp+QyMLyJbHcMhuQvPvL35dd69p9vwTeEgWvo4TIOS02YBfO3aNbS1tWF9PXmHpVF8xBTEWlBq4WmsBSuKAkEQIIpiyGvDBbFxGVVVA6HOmnHymJpdwf26SXx4rQfPH67bNHh/d6IJZ5R+VHW4sezjiYmS1+joKOrr63HtWmgHLK3U19djaYk34iBzMQWxKIpQVTXwWBCEQFOyPmRFUQy5xhuuaVqjXSPWN03rrylHy+VywW63s8S5tLR142ZhG96XG/DCkc2Hj/z8UCUOflmPK3daUdvUZfn2s7BstbS3t6OiogIFBQURw1crZWVllm8zS/yLy+WKOa80dnsMQSwIQlB4as3JoiiG9KDWBzaAQG3Z+Fr9awBsO4gpfpp753CxYBB/PNW6afD+9EANDl/qRk75GAYnFq3edKJtcblcaG1tRWFhYcTQzczMxI0bj3tN5+TkwOl0Wr3plARiCmL99Vz9ECStydo4fMl4zVd/HdlYgzaGsnF4FO0+x/A8bpaM4O3zHXj6zci13u/vq8AbZ9uRUTSMTqfX6k0n2pa1tTUMDw+jpqYG2dnZEcM3Pz8fjY2NGB8ft3qzKUnFFMSx0q73UnIYdS3jbvUEjl6x47lD5jcn0JdXTzbjq/wB1HfPxn2iAaJ4m5+fh91uR2lpKTIyQuf+1Zfi4mJ0dXXB42HnQtq+uAaxsaZLicWz4EdZswuf3urDS8fMJ1LQl5eONeDTW30oa3bBs8B74FLym5qaQnNzMwoKCiIGb1ZWFiorK+F0OuHz+azebEoxcQ1iSiyraxuo757FV/kDePXk5jfSeO5QDY5eseNu9QRGXbyRBiU/v9+PwcFBVFVV4fbt0NmO9OXu3btoamrC5OSk1ZtNKY5BnOI6nV5kFA3jjbPt+P6+yLfve/rNKrx9vgM3S0bgGJ63etOJdsTc3By6u7vx8OHDTXs4l5SUwG63w+tlPwfaPQziFDM4sYic8jEcvtSNnx7Y/DrvH0+14mLBIJp756zedKIdMzExgaamJty5cydi8GZnZ6O6uhpDQ0NYXeVkIGQNBnGSc835UNQwBSmzB788svmNNF75qBGns/tQ0TbDaf0oZfh8PgwMDKCiogK3bkW+1eS9e/fQ0tKC6WlOFEKJgUGcZJZ966jqcOOM0o/fnWjaNHifP1yHD6/14H7dJKZmV6zefKIdMzs7i87OThQVFW16a8mysjI4HA7O80sJiUGcBFr6PPimcBB7T7dtGrzPvF2NQ3IXstUxDIzzRhqUWsbGxtDQ0IC8vLyI4asoCmprazEyMoKNDQ6to8TGIN5FJU3T+M3xx8OEXvqgIewcur2jC8gqG8WBrzvxH29FvpHG914rx74zbbhyfwjt/bzOS6lleXkZfX19KC8vD9yxKly5f/8+2tvb4Xa7rd5sopgwiHdJadM0njT0Wn5yXwVKm6YxPrOMezWT+CDDgU0+Qd4AABABSURBVF+8W7tprfe/P27GudwB1Ha54VvlhAmUWtxuN9rb23H//v2IwXvjxg2Ul5ejr68Py8scXkfJi0G8S176wPyGGU/9OfKQoj17y/HC0Xp8crMXJY3TcHt5Iw1KLRsbGxgZGUFtbS0URYkYvnl5eWhoaMDY2JjVm020YxjEu2SzsNWXZw9U48g33cirHMfwFKdOo9SzsLAAh8OBsrKyTWcwKioqQmdnJ2ZnZ63ebKK4YBDvknA14j17y/HU65V468sOXH84gu4h3kiAUtP09DRaWlpw7969iMF769YtVFRUYGBggLeTpLTAIN4lZteIv/daOeSCQbBTJ6Wi1dVVDA0Nobq6etMZjO7cuYOmpiZMTExYvdlEu45BvItKm6bx4l8mV/j10fqwvaZpc06nMzCEJS8vj/O+Jgiv1wu73Y6SkpJNbyf58OFDdHd3Y26Ovf0pvTGIKek4nc6QaeoyMjIYxhaZnJxEU1MT7t69GzF4b9++jaqqKgwODsLvZ6dDIg2DmJJOuJs55ObmWr1pacHn88HpdKKyshJZWVkRw7egoADNzc2YmpqyerOJEhaDeBelS3Pq2toafD4flpaWMD8/j9nZWbhcLkxOTmJsbAzDw8MYGBhAb28v7HY7Ojs70dbWhqamJtTX16OmpgaVlZVQVRUlJSUoKirCvXv3cOfOHeTk5EQ88efk5ODOnTu4d+8eioqKUFJSAlVVUVlZiZqaGtTX16OpqQltbW3o7OyE3W5Hb28vBgYGMDw8jLGxMUxOTsLlcmF2dhbz8/NYWlqCz+fD2lpq3ps7mvelx+NBV1cXiouLIx7/jIwMlJaWwm63Y36eM3gRRYNBvEusbE5dX1+H3+/H8vIyFhYW4PF4MDMzg6mpKYyPj2NkZAROpxN9fX1wOBzo6upCe3s7mpub0dDQgNraWlRVVaG8vBylpaUoLi5GYWEh7t69i7y8PGRnZ+PWrVvIzMwM2cdUKxkZGcjMzMStW7eQnZ2NvLw83L17F4WFhSguLkZpaSnKy8tRVVWF2tpaNDQ0oLm5Ge3t7ejq6oLD4UBfXx+cTidGRkYwPj6OqakpzMzMwOPxYGFhAcvLy/D7/Vhfj//NWiK9L8fHx9HY2Ij8/PyIxyQ7Oxs1NTUYHh5O2S8rRPHEIN4l4ZpTc3Jy4PV64Xa7MT09jYmJCYyOjmJoaAj9/f3o6elBd3c3Ojo60NLSgsbGRtTV1aG6uhoVFRUoKyvDw4cP8eDBAxQUFCA/Px+KoiArKws3btzYdIwmS2KXa9eu4caNG8jKyoKiKMjPz0dBQQEePHiAhw8foqysDBUVFaiurkZdXR0aGxvR0tKCjo4OdHd3o6enB/39/RgaGsLo6CgmJiYwPT0Nt9sNr9eL3Nxc07+72ReqwsJCtLa2wuVyWf3RIkp6DOJdYvUJPZXCY3FxEb29vYEQycnJQW9vLxYXF/mlJk7l+vXrUFUVvb29WFriTWaIdlLMQWyz2QJFluXA86qqBv3OjCRJIa/Vv87hcASWFQQh6HGy22y2mHiWVGtOtVI6NfPn5uaivr4eo6OjVh92opQWUxBLkhQIUIfDEQhc7edIwamqKgRBCDzWlpckCaqqQlGUwLplWYaiKFvfqwRkdi3u6tWruHnzJjsYUVjx7vh28+ZN0xDu6OiweteJ0kZMQSzLclAQa8Gqfz4cfYhrjxVFCQSxqqqQZRmqqkKSpK3uT0JzOp2B5tTc3NyU7TVNyYXvSyJrxdw0LQhCSPOzvsnZZrNBFMWQ12nBq9HC29g0Ha5Zm4iIKBXFFMRaUGrhqdVcjSErCAJUVQ16bbggNi6jqipEUQxaPxERUaqKKYhFUQwKWC1wjaFqDF3tuUjLaNeI9U3T+mvKREREqSimIBYEISg8teZkRVGCmqPNOm4pimLaWUu/bgDbDmKXywW73c7CwsLCwrJrZTtj6u32GILYOERJX8PVmpNtNlsgrI3XfM2W0Z43hrJx/URERKkopiCOlXa9l4iIiMzFNYiNNV0iIiIKFtcgJiIiosgYxERERBZiEBMREVmIQUxERGQhBjEREZGFGMREREQWYhATERFZiEFMRERkIQYxERGRhRjEREREFmIQExERWYhBTEREZCEGMRERkYUYxERERBZiEBMREVmIQUxERGQhBjEREZGFGMREREQWYhATERFZiEFMRERkoZiD2GazBYosy0G/UxQFNpsNiqKYvlaSpJDXqqoaeM7hcASWFQQh6DEREVEqiimIJUkKBKjD4YDNZgv6vSAIkCTJNIhVVYUgCIHHWvBKkgRVVaEoSmDdsiyHDXMiIqJUElMQy7IcFMT6YNXCM1wQ60Nce6wtr6oqVFWFLMtQVRWSJG17x4iIiJJBzE3TgiAEmpI1+lCOFMT657VQNzZNG2vZREREqSymINaCUgtPreYqiiJUVQUQexAbl1FVFaIoBq2fiIgoVcUUxPrABR7XjvU12kgducI1TWu0a8T6pml903e0XC4X7HY7CwsLCwvLrhWXyxVzXmns9hiCWBCEoPA09nQGwteIFUUx7aylXzeAbQcxERFRMokpiI21X2OtFwgOYuM1X63J2TjESRTFkFAOt34iIqJUElMQx0q73ktERETm4hrExpouERERBYtrEBMREVFkDGIiIiILMYiJiIgsxCAmIiKyEIOYiIjIQgxiIiIiCzGIiYiILMQgJiIishCDmIiIyEIMYiIiIgsxiImIiCzEICYiIrIQg5iIiMhCDGIiIiILMYiJiIgsxCAmIiKyEIOYiIjIQgxiIiIiCzGIiYiILBRzENtstkCRZTnwvCAIgedVVTV9rSRJIa9VVTXwnMPhCFqf/jEREVEqiimIJUkKBKjD4YDNZgMAKIoCRVECPwuCEPJaVVWDnteCV5IkqKoKRVEC65ZlObA+IiKiVBZTEMuyHBTEZoEb7nl9iGuPFUUJBLGqqpBlGaqqQpKkLe8QERFRMom5aVrfBG1GlmXTINWCV7+cFrz6pulw6yUiIkpFMQWxFpRaeBoDN1KQhgti4zKqqkIURdP1ExERpZqYglgUxaCOWIIgBD02drjSC9c0rdGuEeubps2auImIiFJJTEEsCEJQeOqDN1JvaSC0E5dZL2kA2w5il8sFu93OwsLCwsKya8XlcsWcVxq7PYYg1l/P1Q9B0g9L0g9hMjZVa03ONpstKNBFUQwJZePwKCIiolQUUxDHSrveS0RERObiGsTGmi4REREFi2sQExERUWQMYiIiIgsxiImIiCzEICYiIrIQg5iIiMhCDGIiIiILMYh3iNlcy8DjO4ppzxvHVMuybHqHMf2NUdJx+Jd2XIz3G9ffUMZ41zXtOBvv7qb/v6TjvcvDHTPtZjtmE7hor9HfdMf4vkzH92akYxbuuGivMd6cSH880/F9CYQ/ZpHmtjc7XuFuFJVMGMQ7QJtXWfvZeOtP7WdRFANvFO3e24IghLwJ0+0EZ6T/wqL/MOrvba6/d7k245fxXuiyLKf9DWX0+y+KYuCY6d+L+hnTFEWBKIoh94LXCzfVaaqTJCnw2ZQkKXDM9O9F7fgBf52D3TjBjXGGunT8UqPNK6D9rB0z/bHRz2GvnVe1qXM1+uNtPPcmEwZxHGhhqn+TAAh5E+mXDfc43Wnhqv9QAuZ3bTOblITH8q+0QDDeetYsWCMFsXECl3Sk/ywbT/7G2rIxiI3ngXSf+lX/WTZOJGT8DBuPnfF9ajwHJAsG8Q7TB4bxTWMWHmZBHK75Nd3oA8N47MzCw/ghNDalJmuz1U7RTnJmx84YBpGCON2DAwhuUTAeD+Nn2mzKV31zarp/WdR/sTMeO+Nn2nhONbYuRHrfJjIG8Q7Tf6PbShDr6ZsS05H+ZLfVINYYa9TpRn/C2k4QG0986cjY0rWVINa+GAqCkNaXT4yfy1iDGEiNL9wM4h2kDw4g9AMbTdO0ntny6cLY/LkTTdPpWpMzvg+30zRtbDpMN2Zf6GJtmjZrTk3G8Ngu4/sQiL1p2ihZ5zdgEO8Qs9qrsfOA2QdusxpxOn5A9R1h9PQdt8yuUxqDWH/8jGGULozzgGv0c4ub1XLNgjhdj6FG601upP/smx0jYxAbzxXp+OUmXMcq/Wff7EtPpCBO5vcng3gH6IcoGYcwhRuKo79GpP3OODwiHWvDxjmv9cch3FAw43zYxl6UZsNN0oXxWGontnDDmvTvV+Pv0vWLocZsCBcQ/n1mdl4wWz4dP+fG859xpInxObPzgtYhNhX61DCIiYiILMQgJiIishCDmIiIyEIMYiIiIgsxiImIiCzEICYiIrIQg5iIiMhCDGIiIiILMYiJiIgsxCAmIiKyEIOYiIjIQgxiIiIiCzGIiYiILMQgJiIishCDmIiIyEIMYiIiIgsxiImIiCzEICYiIrIQg5hSkiAIsNlsgeJwOKzepLgQRdF0/1RVhc1mgyzL1myYxRRFCfr/a0VVVas3jSgEg5hSkiAIgXCSZRmSJFm8RfEhiiJEUQwJXEmSTJ83kmU5pcPa4XBAEASrN4MoIgYxJYySpmm8eKwBe/aW49dH61HaNL3ldRmDWAsbRVGCQlkUxUAtSV+LjidfWyE8J3+MmQPfgufkj+FrK9zyukRRhKIoQWGjhY8xZPX753A4IMtyUG1RW58kSbDZbFAUBQB2tUbpdDqRm5uLq1evIjc3F06nc1vrMwaxJEmB/dO+oGn7pl9OO37646X9rB0Xop3CIKaEUNo0jSf3VWDP3vJAeXJfxZbDOFzTdLggNj4fL762QswcfAIzB77113LwiS2Hsbb9+i8UWgDrg1iSpMDvHQ4HRFEMWla/PuPx0YJHa+6OF6fTiYyMDFy9ejVQMjIythXGZkGs7buRJEmBfRUEIXActLAGHh8D1rBppzGIKSFoNWFjefFYw5bWp68R6wMkXBBrNZ54N9NqNWFj8Zz88ZbWZ/ZFQtt3fcgav5hox8MsiPW1XmPw6o/rTtNqwsaSm5u75XWaBbG+Rqu9N4y13XAtKkDoMSHaLgYxxdWJ6z2mARuPcuJ6T+DvGgNDexypaRpAoDkyVgvZ75gGbDzKQvY7ptuvNR2b1XbDBehuBHFVVZVpwMarVFVVBf72ZkEsCEJgf401YgYx7RYGMcXVboWwVjThasT6pkWtFmy87mkMo2jsVghrxWxbjdd29QESruPWZkEsCEJQ0/RWmmV3M4S1ookmiLX3iX5fGcS0mxjEFFdW1ojDdTLShvwIghAIHn3HnHDXECNJhBqxMSjNAsS4j/pOSMb1GX+/1WFgiVwj1g9zYhCTVRjElDBKd7DXdCLbyV7TqWane00TJQMGMRERkYUYxERERBZiEBMREVmIQUxERGQhBjEREZGFGMREREQWYhATERFZiEFMRERkIQYxERGRhRjEREREFmIQExERWYhBTEREZCEGMRERkYUYxERERBZiEBMREVmIQUxERGShoCBmYWFhYWFh2f3y/wEAeA/L+L8U6g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6" name="AutoShape 2" descr="data:image/png;base64,iVBORw0KGgoAAAANSUhEUgAAAeIAAAEiCAYAAAAlAdEXAAAgAElEQVR4nO3d+Xfb1oEv8PmX2sxM3+nMvFmOmzbNdJo2k7bMtGnSnLQdTOa1ddwsDmwnjmPHiZE4cRzbiWPYsS1btmVBiy3LlizJ0L7vEqmN2jeKoqiV1PJ9P7hgQRCkSEkUuHw/59xzRAqEAIjEl/fiXty/+RsiIiKylt1uBwsLCwsLC8vul0AQExER0e5iEBMREVmIQUxERGQhBjEREZGFGMREREQWYhATERFZiEFMRERkIQYxERGRhRjEREREFmIQExERWYhBTEREZCEGMRERkYUYxERERBZiEBMREVmIQUxJTZZl2Gw2qKpq9aYkNIfDAZvNBlmWA8/ZbDaIorhjf2On10eULhjElJAURYHNZgsp+iABGMTRSqYgFgQh5P8uSVLQ7wVBCPt67T3hcDjCrs9ms217O4l2CoOYEpIWxPqAVVU15KRsRpKkpDrRavulKErc/oZZEG9lmZ3+m3ra/9zs/yuKYmA9m335EkUxKKgFQQj5gqCFM1EiYBBTQjILYiD0JGuGQRwq0YNYOwbRLBtpvWa/MwvicO8vIiswiCkhRRvE+uW0k3C45mxJkgIn5HDNntpyZmFvXFZbzvh3zQLV2NSubYcoiiHbq/1tLZyMx8Dsi4a2bLim180CSltnpHUYt9W4XbGuz7juzb5gRbO8sVnauF0aBjElEgYxJSSzE6X2nD7ozJYLVyPWh4O2vFlNLJYg1tannfjNmk3NtluSpMDjcDXiaINYVdWQ7TVeR42mphippmlcn9lxj2V9elupiUf6ombWDB3Nc0RWYRBTQgrXWSvccrEE8Wa17FiDWF/70pYzBl6k69rbDWIzxprhdoJYO8bG/TSG3laD2Gz/zWr4+vVo69YfV+0543EM11krnpcCiGLBIKaEZAzYcB21thLERsbQijWIjfTBG00YxSOIjeG5nSAOdzyMz+9kEOuFW4/xC5RZs7TZdumX3anr4UTbwSCmhBQpYPUn2mQJ4ki1r50I4nAtCDsRxGbXsY3Xs2NZn9Fmy21WU9eOj1mztNl2GfeLyGoMYkpIZgFrdkLeySDWL5dMQRzpuvROBXE0Ham2GsTaa8P9jUjr0f4nkY5zuCBOtt71lLoYxJSQwnXGiabTkDFYNdFeIzZ7vVnTeDRBbPbYKFyIbHbNM9z2A1sLYiD0+jYQ/ngaRbs+M9r2RjskSaP9DyJtY6QacSw9tYnihUFMCSlcEBtrf5F6V4erSeoDyqxHs7EntX540laC2KzGqu81DYTWtvXr0oeFvpnYuB3aPuk7OsUaxOFCy2YLvWuWJElbXp8ZbT/C9QMwC2L9vob7shNp+BKvEVMiYBBTQgoXpsbespGGsRh7x+oDa7Pes8ZrrkBowEYbxMBfw1gr4YLB7HfGbTWr/ZmN8d1KEOuDzWxIlP5vGEMs1vWFY3YtOlLTvn6fzYTrNc0xxJQoGMSUNnhNkIgSEYOY0gaDmIgSEYOY0gaDmIgSEYOYiIjIQgxiIiIiCzGIiYiILMQgJiIishCDmIiIyEIMYiIiIgsxiImIiCzEICYiIrIQg5iIiMhCDGIiIiILMYiJiIgsxCAmIiKyEIOYiIjIQjEHsX5ibW3ScY02uXm4Sby12W/0k4rrJw7Xr08QhJD1ExERpZqYgliSpECAKooCQRCCfi8IAiRJMg1iVVWDlteCV5IkqKoKRVEC65ZlOWyYExERpZKYgthYS9XP7aqFZ7gg1oe49lhbXlVVqKoKWZahqiokSdreXhERESWJmIJYFMWgkNWC2eFwBGq7kYJY/7wsy4Hg1TdNc+J2IiJKJzEFsT409eEpiiJUVQUQexAbl1FVFaIowmazsWZMREQpb1u9prVasDGc9Z2xNOGapjXaNWJ907TxGnQ0XC4X7HY7CwsLCwvLrhWXyxVzXmns9i0GsTFY9c+b1YiNnbvMekkD2HYQExERJZOYglg//Chcs7E+iI3XfLUmZ+MQJ1EUQ0LZrFZNRESUarZcI46Gdr2XiIiIzMU1iI01XSIiIgoW1yAmIiKiyBjEREREFmIQExERWYhBTEREZCEGMRERkYUYxERERBZiEBMREVmIQUxERGQhBjEREZGFGMREREQWYhATEe0QX1shPJ/9FDMHvgXPpz+Br63Q6k1KWul0LBnEREQ7wNdWiJlDf4uZA9/6azn0tykdIPGSbseSQUxEtANmP/lRcHCw7HjxnPyx1f/muGAQExHFamMdfmcjlssvYf76Psx++KTlIZUuJRUxiImINrE+Nwl/RxEW732Mua9ewszBJywPpHQsrBETEaWJ1dFOrNRkYv7m/qibnN3vfRczB78d/PzBJ1L2umY8Pb5G/ETaHEsGMSWldOpRSfG1seSBz/4IS0Wn4b34e8wc/m50tbPPfoqF24ewUp+FtYkeAH95X578caD2xvfl1qXTsWQQU9JJtx6VtLPWpvqw0qBgQTkMz6nnomsWffc78F74LRYfnIKvqxQbC26rd4NSCIOYksb67Ch8XaVwH/s386bBo/+MlfrbWHU2YmORJ0oCsLoCf18tlsrOY/7KH+A+9q9RBe+s9DTmb7yJ5aoMrA63Wb0XlOIYxJR4/EtYHWrBSl0WFvM/wNz5l+E++s8xd+xwf/Bv8J7/DRaUw1gqvwR/9yOsuQat3juKo3X3CHytBVjIP465s7+M+r0y9+ULWLz7EXxt97HuGbd6NyjNxBzENpstUBwOR+B5QRACz6uqavpaSZICy8iyDABQVTXs+vSPKTWtzwzD1/kQSyXn4L22D56Tz8S956X7nb+H5/PnMH/9dSwWnYav5S5WRzqw4Vu0+nBQjFaHWrBccQULmW9g9sQPovv/H9+D+Yy9WH4kwz9QD6z5rd4NSnMxBbEkSYEAVRQFgiAEflYUJeR5PVVVg57XgleSJKiqCkVRAuuWZTmwPkoNGysL8DsbsVJzA4t5RzH31UtwH/nH2AL02L9i7sIr8F5+1aR36rcxn/k6Fm6+Dc+Z5+F+7x+2FNKzJ56C95KAxTvHsVKTCX9fDdY9E1YfPgKwPu+Cv/MhFgtPwvv1y5g59HfRdao6/XMs5ByBrykXa9MDVu8GUYiYgthYS7XZbCHLOBwO0yDWh7j2WFGUQBCrqgpZlqGqKiRJ2treUEJYmx6Ar/0BlorPwJuxd0t3HPKceg4LN/dj+dEF+O2PQsIwmh6Va7Nj8PdUYqX6GhbyjsEr/w6zH31/a7Xo9/8JnrO/wkLWASyVnYevoxhrk73AxvpuHda0szrWjZXam5jPOhB1S4n7yD/Ce0nA0sOz8DsqsLE8b/VuEG0qpiAWRTGopmrWfCzLsmmQasGrX04LXn3TtFm4U2LaWJ6Df6Aey9XXsZjzHubOvfB4LGUsNdDjezB38fdYLJCw0piD1dFOYH01vtu9Mo/V4Tb4mvKw+OAU5q+9Bs9nz4aOW4x2Hz59BvNX/4TFwpOP92GwGRtLc3Hdh1SzsTwPv6MCSw/PwntJiLq1xHPyGcxnHcBK7U2sjnVbvRtEWxJTEOtD0+y6bqQgDRfExmVUVYUoirDZbKwZJ5C1yT742gqxVPQ5vFf+gFnp6dgC6+ATj5sIs0Qsq5ce11a8U1bvVoi1qQH4u0qw9EjGwu1D8H71ItxH/2VrAX18D7wXXsFCzhEsV1yB31GOtZlhq3cxIaxND8DXlIuFnCPwnP55dMf00N/B+/XLWCw8CX/nQ6zPu6zeDaIdsa1e08YmaGMw64VrmtZo14j1TdNmTdybcblcsNvtLFssPa316C+7jaGckxi9tBeTJ/8TM+/8fUwBNH303zD+xa8xev0QnPfOo7eqEPbuLsv3bTult6UW/Y+yMZh/GiNX92P8zEuYOr61Zu6Zd7+DyY9/grGv/wfDN9+Hs1BGb9U9ODrbLN/PeBRHVwf6HmVj+PZHGP/yt5g+Gt0QoukP9mD8vIAh5RP0ledZvh8sLJGKy7X1L4Z2+xaD2BiskXpLA6GduMx6SQPYdhBT9FYneuBruYul+5/Be/l/o+51Gijv/B08X9iwcPsQlisuw99bhY10q6WsrmB1rAu+1ntYengW8zfehOf0L+A+/H+2Vov++N/h/eZVLN79CCt1t+Dvr0u6Y7ruGYev7T4W736EuS9fiHrf587+Egv5x+FrLcC6e8Tq3SDaNTEFsX74kb7ZWP+8fgiTsalaa3K22WxBtWFRFE2HQhmbrmlrNuZd8PdWYbniMhZuH4LnCxtm3omux2kgIE78AN7L/4ul+589Hu7zl1v6UXhrM8PwO8ofD6/JOQLvhVcwe3zPlgLaffRf4P3qRSzcPoSlRzL8XSVYmxqwehcBAKvDbViuysD8jTejvmThPvavmL/yByyVnYe/rxZYXbF6N4gss+UacTS06720SzbWH/c0bc7HUuFJeC8JMU/P5n73O49rJsq7WK68Cn9fLTYWZ63es5SysTSH1cFmrDTmYLHwJOav/gmzn25x/PShJ+D57FnMX3vt8e0Xm/KwOtyGjZX49BbeWHDD11WKxQen4L3wW8y8+52ottNz6jksKIex0qBgbaovLttGlKziGsTGmi7tnA3vFPyOCiyrl7CQJT7u8BLj1Gyz0tPwXvkDloo+h6+tEGuTPEFaamMda5O98HUUY6nsPBayDsBz9ldwv/9PW2vm/uj78Mq/w0LeMaxUX4O/pxJrs2MhfzbSBBprEz1Yqc963JLyl2U2LYe/C+/F32Op6DR89kfYWPLs5lEkSjpxDWIKtqUZg9ZXH0/J1piDxQIJcxd/H3Pzpvu972Lu3AtYzHkPy9XX4R+ox8Yyh9ckk3XPBPx9NVipycTineOPWztOPLW1Zu73/gGeM89j4ebbmM98PfQL3MFvY+4LW9S3FZ395EeYv7kfKzWZj4efEVFMGMS7JJoZg9Y9E/DbH2H50QUs3Nwf/cwwhpOiN2MvlorPwNf+gHcSSnEbvkWsjnTA13IXi0WnMX/9dXg+fw7uGHu6R10OPoG5r17C4r2P4e8owvrcpNWHgCjpMYh3iefTn5jXTt7/v5i78ErUs8IEXnfkHx+fEPOOYqXmBvzORmysLFi9m5RA1lyD8Hc/wlL5JSwoh+E9/xu4PzCfuSrsF7sPn8T89X1YLr8Ev7ORdxIjigMG8S7ZTi3Ec/IZeK/tw1LJOfg6H2KdN4WgbdhYdGPV2YiV+tthm59nj+/B2syQ1ZtKlBYYxLskXI04qJZ79J8xd/5lLOZ/gJW6LKwOtQD+Jas3nVLY40smxmvET0TXf4GIdgSDeJeYn/C+jfnMN+HrKsX67KjVm0hpKpoJNIh2m9PpRF5eHq5evYq8vDw4nU6rNyluGMS7iCc8IqLNOZ1OZGRk4OrVq4GSkZGRsmHMICYiooSi1YSNJTc31+pNiwsGMRERJRSzENZKKmIQExFRQlhfX0dbW1vYEGaNmIiIKE4cDgdu374dNoR5jZiIiCgOBgYGcOfOHdParxbMubm5KRvCAIOYiIgsMDY2hqKiopAAzsnJQW9vr9Wbt6sYxEREtGtmZmagqmpIAN+4cQOdnek5aQiDmIiI4m5hYQE1NTWm13+bmprg8/ms3kTLMIiJiChu/H4/mpubTQO4uroaXq/X6k20HIOYiIjiorOzEzdv3gwJ4LKyMszMzFi9eQmDQUxERDuqr68Pubm5IQF8//59jI2NRbWO0qZp/OZ4A/bsLcdLHzSgtGk6zlttHQYxERHtiOHhYRQWFoYEcH5+PgYGBqJeT2nTNJ7cV4E9e8sD5cl9FShJ0TCOOYhtNlugOByOwPOiKAaeVxTF9LWSJAWWkWUZAKCqqun6BEEIekxERIlpamoKpaWlIQGclZWF7u7umNf30gcNQSGslRePNcRh660XUxBLkhQIUEVRIAhC4GdRFAE8vjuKzWYLea2qqoHlAQSCV5IkqKoKRVEC65ZlOWyYExFRYpibm0NlZaXpXbBaW1uxtrYW8zqr2mdMQ1grqSimIDbWUrXAFUUxKDhFUYSqqkGv1Ye49lhRlEAQq6oKWZahqiokSdrmbhERUbysrKygvr7etCd0XV0dlpaWYlpfx4AXXyj9+Nk7tRFD+NdH6+O0R9aKKYiNgasFszF4tZDVMz4ny3IgePVN02a1aSIist7Gxgba2tqQmZkZEsDl5eWYnZ2Nel0jU0u4+mAYr3zUGDF89deIU7XDVkxBrA9NfXhuJ4iNy6iqGrjezJoxEVFicDgcyM7ODgng4uJiTE5ORrWO+aU15FWOY98XbWED97/eq8OXeQO4VjyMF481BGrCqRrCwDZ7TWvXfLfTNK3RrhHrm6b115Sj5XK5YLfbWVhYWFh2oFRXV5sGcHZ2Nqqrq6Nax/WCVrx+ui5s+P7w9Qoc+LIeSnG75fu71eJyuWLOK43dvsUg1gerLMubdtbSd+4CYNpLGsC2g5iIiLZvfHzcdFIGRVHQ09Oz6etbej34LKsPPxWrwwaw+HUnihqmsLq2sQt7lLhiCmL98CNjs7EgCIHfabVhYyiHG+IkimJIKOuHOBER0e5wu92mkzJkZmaivb094mudE0u4eG8w0KRsVv7fZy3IKhvFzFz63lvaaMs14mho13uJiCixLS4uora21rQndGNjY9hJGWbn/chWx/DHU63hezsfa8CFu070jy3u8l4lh7gGsbGmS0REiWVtbQ3Nzc3IyMgICeCqqirTSRk2NjbwsHEKhy50hQ3fZ96uwsmbvWjq8ViwV8klrkFMRESJq6urC1lZWSEBXFpaiunp0F7KDQ4PpMwe/OitqrAB/O7FrpTu4RwPDGIiojTT399vOilDYWEhRkdHg5btHV3A+XwnfvV+fdjw3Xu6DTnlY5hbXLVoj5Ibg5iIKE2Mjo6aTsqQm5uL/v7+wHJTsyu4WTKCV0+2hA3fl4834HLhEIanYruLFoViEBMRpbjp6emwkzJ0dXUBAHz+ddyvm8T+rzrChu9/HqzB57f70NY/Z/EepRYGMRFRivJ6vaiqqjKdlKG5uRlra2uo6XTjeIYDP3yj0jR8v/daBd6/bEd529ZvWEGRMYiJiFKMz+dDY2Oj6VCk2tpatDomcTZ3ALbD4e929fqZNtytnsDSSuwzKFFsGMRERCmkvb3ddFKGB8WluHavC7870RQ2fH93ognXiocx5lq2ejfSCoOYiCgF9PT0QFGU0Dti3b6Lw1+GH25kO1yHs7kD6BoMHS9Mu4NBTJTmSpum8Zvjj29J+NIHDRwDmmSGhoZw9+7dkACWr2bjt0cemE+y8EYljmc4UNPptnrzCQxiorRW2jSNJ/dVhMz7WsIwTniTk5MoLi4OCeDzFzPx6rEC0wDe/1UH7tdNwudft3rzSYdBTJTGXvrA/Ob8Lx5rsHrTKIzZ2VmUl5eHBPA3l6/htY/uYM9eNeh/+erJFtwsGcHU7IrVm05hMIiJUtD80ipGXcvoGvSitsuN4oYpZKuj+KZwCKez+3Hsih37vww/XnTP3nJ8ltWHjKJh3K+bRFOPB0NTS+xBa6GlpSXU1dWZ9oTe/3Eu/v2NR4H/3a/er8f5fCd6Rxes3myKAoOYKIEtLq9hYmYF9uF51NtnUdI0jZzyMVy5P4QzOf04nmGHeL4Tf/isFS8ea8CzB2tCmpp3ujzzdhVe/rARb57rwInrPbhYMIi8ynFUd7rRO7oAz7zf6sOWUtbW1tDa2oqrV0MnZTh8SsGz+0uwZ285fvRWFaTMHjQ4OMlCsmEQE+2CZd8apmZX0De6iCaHB2UtLuRVjiOjaBjncgfw0TUHDl7oxJ8+b8XLxxvws0M1+MGfzW+wkAzlqdcr8Kv367H38za8f9mOc7kDyCobRVnzNDqcXky6V7C+nt6TwUejuLwJl6/eCAng42ey8fzBYuzZW45DF7rwsHEKGxs8nsmKQUxJyaqevj7/OlxzPgyML6Kl14PyVhcKqidw/eEIvsp34uMbvXhH7sJrp9vw2xNN+MW7tXg6zB2L4ll+vL8KvzxSB+GTZrxxrh1HLnfjVFYfLhYMIqtsFA/qp1Dd6UbHgBdZZaOBG/r/8kgdrjwYQlnzNLLKRnEudwDvX7Zj7+dt+NX79Xjq9Z2tbf/snVr8z8kWHLrQxabwv+gfW8QlpQ5fXrwVEsAnv7yFl969jz+eakW2OoZZtj6kBAYxJZ1wPX1jCePVtQ24vX4MTi6hrX8Ole0zKKydxM2SEXx9x4mTt3px+FIX/nymHb+XmvH84bqIU7/Fq/zorSo8f7gOv5ea8ecz7Th8qQsnb/Xi6ztO3CwZQWHtJCrbZ9DWP4fBySW4vX6srsW3ZuSZ96N3dAHVnW7kVY7jYsEgTlzvwZvnOvDyh4145u2dPU7p0BQ+M+dDVtkoDp6tgHQ2NIDPXMjE/lMPcfHeIJwTnGQh1TCIKemE6+lrO1yH6k43HtRPIatsFBcLBnEqqw9HLnfjjXPtED5pxi+P1OHH+3c/UJ9+oxK/eLcWvz3RhNdOt+EduQsf3+jFV/lOXH84goLqCZS3utDS68HA+CJcc76kHmKytLKGoaklNPV4cL9uEhlFw/gsqw+HLnThf0624Gfv1O7o8U3GpvDVtQ0UNUxB/LoTtgMPcfT07dCxwN9cw1eZKlp6ed03lTGIKalsbGDXQ1RffvDnSvzsUA1ePt6AP33eioMXOvHRNQfO5Q4go2gYeZXjKGtxocnhQd/oIqZmV7DsS7/m1Wisr29g0r2CDqc3ZZrCS6K4ZFLXPYuPrjvw729W4SdvluDQpzmmPaHz7lfB70/+2j5tjkFMCa97yIvrD0fw1pcdeOr1nbne+uS+Cjx7sAYvHmvAHz5rhXi+E8cz7DiT048r94eQUz6GkqZp1NtnYR+ex8TMChaXGahWSJam8Eg3R3EMz+PLvAH813uPJ1n44Z8f4c2P800DuLyiGgsLHHaUThjElHCGp5aQVzmOI99049kD1VGfQF842oD9X3bg2BU7Tmf345vCIWSroyhumEJtlxtdg16MupYxv7Rq9S7SDkuEpvDnDtaYLvtDw5fHvR/ehfzNtZAAVlUVMzMzVh9KskDMQWyz2QJFluXA84IgBJ6XJMn0tZIkhbxWVdXAcw6HI2h9+seUutxeP0oap/HJzV68cLR+05Pgy8cb8ea5dvz8LyfXXx+t5/2RaVO70RT+ynuFOP314+FGX3x9A6+8Vxj4nXD0Hs5eCJ0VqaioCGNjY1YfHrJQTEEsSVIgQB0OB2w2GwBAluWg8DWGKvA4cAVBCFlGkiSoqgpFUQLrlmUZiqJsc9coUflW11Hb5ca53AH898fNm57cfvFuLT7IcOBezSTGZzg9G8XXVpvCX3mvEFeuBIfslStX8dbHefjsq9Ce0Hfu3MHAwIDVu0sJIKYglmU5KIi1YFUUJSSIjfQhrj3WXqeqKlRVhSzLUFU1bI2akld7/xyu3B/CvjNt+N5rkYP3P96qwoGvO5FVNspb9FFCMmsKv3A5NGzNyu3bt9naR0FibprWN0HriaJo2sSs0YJXo4W6sWnaLMQp+QyMLyJbHcMhuQvPvL35dd69p9vwTeEgWvo4TIOS02YBfO3aNbS1tWF9PXmHpVF8xBTEWlBq4WmsBSuKAkEQIIpiyGvDBbFxGVVVA6HOmnHymJpdwf26SXx4rQfPH67bNHh/d6IJZ5R+VHW4sezjiYmS1+joKOrr63HtWmgHLK3U19djaYk34iBzMQWxKIpQVTXwWBCEQFOyPmRFUQy5xhuuaVqjXSPWN03rrylHy+VywW63s8S5tLR142ZhG96XG/DCkc2Hj/z8UCUOflmPK3daUdvUZfn2s7BstbS3t6OiogIFBQURw1crZWVllm8zS/yLy+WKOa80dnsMQSwIQlB4as3JoiiG9KDWBzaAQG3Z+Fr9awBsO4gpfpp753CxYBB/PNW6afD+9EANDl/qRk75GAYnFq3edKJtcblcaG1tRWFhYcTQzczMxI0bj3tN5+TkwOl0Wr3plARiCmL99Vz9ECStydo4fMl4zVd/HdlYgzaGsnF4FO0+x/A8bpaM4O3zHXj6zci13u/vq8AbZ9uRUTSMTqfX6k0n2pa1tTUMDw+jpqYG2dnZEcM3Pz8fjY2NGB8ft3qzKUnFFMSx0q73UnIYdS3jbvUEjl6x47lD5jcn0JdXTzbjq/wB1HfPxn2iAaJ4m5+fh91uR2lpKTIyQuf+1Zfi4mJ0dXXB42HnQtq+uAaxsaZLicWz4EdZswuf3urDS8fMJ1LQl5eONeDTW30oa3bBs8B74FLym5qaQnNzMwoKCiIGb1ZWFiorK+F0OuHz+azebEoxcQ1iSiyraxuo757FV/kDePXk5jfSeO5QDY5eseNu9QRGXbyRBiU/v9+PwcFBVFVV4fbt0NmO9OXu3btoamrC5OSk1ZtNKY5BnOI6nV5kFA3jjbPt+P6+yLfve/rNKrx9vgM3S0bgGJ63etOJdsTc3By6u7vx8OHDTXs4l5SUwG63w+tlPwfaPQziFDM4sYic8jEcvtSNnx7Y/DrvH0+14mLBIJp756zedKIdMzExgaamJty5cydi8GZnZ6O6uhpDQ0NYXeVkIGQNBnGSc835UNQwBSmzB788svmNNF75qBGns/tQ0TbDaf0oZfh8PgwMDKCiogK3bkW+1eS9e/fQ0tKC6WlOFEKJgUGcZJZ966jqcOOM0o/fnWjaNHifP1yHD6/14H7dJKZmV6zefKIdMzs7i87OThQVFW16a8mysjI4HA7O80sJiUGcBFr6PPimcBB7T7dtGrzPvF2NQ3IXstUxDIzzRhqUWsbGxtDQ0IC8vLyI4asoCmprazEyMoKNDQ6to8TGIN5FJU3T+M3xx8OEXvqgIewcur2jC8gqG8WBrzvxH29FvpHG914rx74zbbhyfwjt/bzOS6lleXkZfX19KC8vD9yxKly5f/8+2tvb4Xa7rd5sopgwiHdJadM0njT0Wn5yXwVKm6YxPrOMezWT+CDDgU0+Qd4AABABSURBVF+8W7tprfe/P27GudwB1Ha54VvlhAmUWtxuN9rb23H//v2IwXvjxg2Ul5ejr68Py8scXkfJi0G8S176wPyGGU/9OfKQoj17y/HC0Xp8crMXJY3TcHt5Iw1KLRsbGxgZGUFtbS0URYkYvnl5eWhoaMDY2JjVm020YxjEu2SzsNWXZw9U48g33cirHMfwFKdOo9SzsLAAh8OBsrKyTWcwKioqQmdnJ2ZnZ63ebKK4YBDvknA14j17y/HU65V468sOXH84gu4h3kiAUtP09DRaWlpw7969iMF769YtVFRUYGBggLeTpLTAIN4lZteIv/daOeSCQbBTJ6Wi1dVVDA0Nobq6etMZjO7cuYOmpiZMTExYvdlEu45BvItKm6bx4l8mV/j10fqwvaZpc06nMzCEJS8vj/O+Jgiv1wu73Y6SkpJNbyf58OFDdHd3Y26Ovf0pvTGIKek4nc6QaeoyMjIYxhaZnJxEU1MT7t69GzF4b9++jaqqKgwODsLvZ6dDIg2DmJJOuJs55ObmWr1pacHn88HpdKKyshJZWVkRw7egoADNzc2YmpqyerOJEhaDeBelS3Pq2toafD4flpaWMD8/j9nZWbhcLkxOTmJsbAzDw8MYGBhAb28v7HY7Ojs70dbWhqamJtTX16OmpgaVlZVQVRUlJSUoKirCvXv3cOfOHeTk5EQ88efk5ODOnTu4d+8eioqKUFJSAlVVUVlZiZqaGtTX16OpqQltbW3o7OyE3W5Hb28vBgYGMDw8jLGxMUxOTsLlcmF2dhbz8/NYWlqCz+fD2lpq3ps7mvelx+NBV1cXiouLIx7/jIwMlJaWwm63Y36eM3gRRYNBvEusbE5dX1+H3+/H8vIyFhYW4PF4MDMzg6mpKYyPj2NkZAROpxN9fX1wOBzo6upCe3s7mpub0dDQgNraWlRVVaG8vBylpaUoLi5GYWEh7t69i7y8PGRnZ+PWrVvIzMwM2cdUKxkZGcjMzMStW7eQnZ2NvLw83L17F4WFhSguLkZpaSnKy8tRVVWF2tpaNDQ0oLm5Ge3t7ejq6oLD4UBfXx+cTidGRkYwPj6OqakpzMzMwOPxYGFhAcvLy/D7/Vhfj//NWiK9L8fHx9HY2Ij8/PyIxyQ7Oxs1NTUYHh5O2S8rRPHEIN4l4ZpTc3Jy4PV64Xa7MT09jYmJCYyOjmJoaAj9/f3o6elBd3c3Ojo60NLSgsbGRtTV1aG6uhoVFRUoKyvDw4cP8eDBAxQUFCA/Px+KoiArKws3btzYdIwmS2KXa9eu4caNG8jKyoKiKMjPz0dBQQEePHiAhw8foqysDBUVFaiurkZdXR0aGxvR0tKCjo4OdHd3o6enB/39/RgaGsLo6CgmJiYwPT0Nt9sNr9eL3Nxc07+72ReqwsJCtLa2wuVyWf3RIkp6DOJdYvUJPZXCY3FxEb29vYEQycnJQW9vLxYXF/mlJk7l+vXrUFUVvb29WFriTWaIdlLMQWyz2QJFluXA86qqBv3OjCRJIa/Vv87hcASWFQQh6HGy22y2mHiWVGtOtVI6NfPn5uaivr4eo6OjVh92opQWUxBLkhQIUIfDEQhc7edIwamqKgRBCDzWlpckCaqqQlGUwLplWYaiKFvfqwRkdi3u6tWruHnzJjsYUVjx7vh28+ZN0xDu6OiweteJ0kZMQSzLclAQa8Gqfz4cfYhrjxVFCQSxqqqQZRmqqkKSpK3uT0JzOp2B5tTc3NyU7TVNyYXvSyJrxdw0LQhCSPOzvsnZZrNBFMWQ12nBq9HC29g0Ha5Zm4iIKBXFFMRaUGrhqdVcjSErCAJUVQ16bbggNi6jqipEUQxaPxERUaqKKYhFUQwKWC1wjaFqDF3tuUjLaNeI9U3T+mvKREREqSimIBYEISg8teZkRVGCmqPNOm4pimLaWUu/bgDbDmKXywW73c7CwsLCwrJrZTtj6u32GILYOERJX8PVmpNtNlsgrI3XfM2W0Z43hrJx/URERKkopiCOlXa9l4iIiMzFNYiNNV0iIiIKFtcgJiIiosgYxERERBZiEBMREVmIQUxERGQhBjEREZGFGMREREQWYhATERFZiEFMRERkIQYxERGRhRjEREREFmIQExERWYhBTEREZCEGMRERkYUYxERERBZiEBMREVmIQUxERGQhBjEREZGFGMREREQWYhATERFZiEFMRERkoZiD2GazBYosy0G/UxQFNpsNiqKYvlaSpJDXqqoaeM7hcASWFQQh6DEREVEqiimIJUkKBKjD4YDNZgv6vSAIkCTJNIhVVYUgCIHHWvBKkgRVVaEoSmDdsiyHDXMiIqJUElMQy7IcFMT6YNXCM1wQ60Nce6wtr6oqVFWFLMtQVRWSJG17x4iIiJJBzE3TgiAEmpI1+lCOFMT657VQNzZNG2vZREREqSymINaCUgtPreYqiiJUVQUQexAbl1FVFaIoBq2fiIgoVcUUxPrABR7XjvU12kgducI1TWu0a8T6pml903e0XC4X7HY7CwsLCwvLrhWXyxVzXmns9hiCWBCEoPA09nQGwteIFUUx7aylXzeAbQcxERFRMokpiI21X2OtFwgOYuM1X63J2TjESRTFkFAOt34iIqJUElMQx0q73ktERETm4hrExpouERERBYtrEBMREVFkDGIiIiILMYiJiIgsxCAmIiKyEIOYiIjIQgxiIiIiCzGIiYiILMQgJiIishCDmIiIyEIMYiIiIgsxiImIiCzEICYiIrIQg5iIiMhCDGIiIiILMYiJiIgsxCAmIiKyEIOYiIjIQgxiIiIiCzGIiYiILBRzENtstkCRZTnwvCAIgedVVTV9rSRJIa9VVTXwnMPhCFqf/jEREVEqiimIJUkKBKjD4YDNZgMAKIoCRVECPwuCEPJaVVWDnteCV5IkqKoKRVEC65ZlObA+IiKiVBZTEMuyHBTEZoEb7nl9iGuPFUUJBLGqqpBlGaqqQpKkLe8QERFRMom5aVrfBG1GlmXTINWCV7+cFrz6pulw6yUiIkpFMQWxFpRaeBoDN1KQhgti4zKqqkIURdP1ExERpZqYglgUxaCOWIIgBD02drjSC9c0rdGuEeubps2auImIiFJJTEEsCEJQeOqDN1JvaSC0E5dZL2kA2w5il8sFu93OwsLCwsKya8XlcsWcVxq7PYYg1l/P1Q9B0g9L0g9hMjZVa03ONpstKNBFUQwJZePwKCIiolQUUxDHSrveS0RERObiGsTGmi4REREFi2sQExERUWQMYiIiIgsxiImIiCzEICYiIrIQg5iIiMhCDGIiIiILMYh3iNlcy8DjO4ppzxvHVMuybHqHMf2NUdJx+Jd2XIz3G9ffUMZ41zXtOBvv7qb/v6TjvcvDHTPtZjtmE7hor9HfdMf4vkzH92akYxbuuGivMd6cSH880/F9CYQ/ZpHmtjc7XuFuFJVMGMQ7QJtXWfvZeOtP7WdRFANvFO3e24IghLwJ0+0EZ6T/wqL/MOrvba6/d7k245fxXuiyLKf9DWX0+y+KYuCY6d+L+hnTFEWBKIoh94LXCzfVaaqTJCnw2ZQkKXDM9O9F7fgBf52D3TjBjXGGunT8UqPNK6D9rB0z/bHRz2GvnVe1qXM1+uNtPPcmEwZxHGhhqn+TAAh5E+mXDfc43Wnhqv9QAuZ3bTOblITH8q+0QDDeetYsWCMFsXECl3Sk/ywbT/7G2rIxiI3ngXSf+lX/WTZOJGT8DBuPnfF9ajwHJAsG8Q7TB4bxTWMWHmZBHK75Nd3oA8N47MzCw/ghNDalJmuz1U7RTnJmx84YBpGCON2DAwhuUTAeD+Nn2mzKV31zarp/WdR/sTMeO+Nn2nhONbYuRHrfJjIG8Q7Tf6PbShDr6ZsS05H+ZLfVINYYa9TpRn/C2k4QG0986cjY0rWVINa+GAqCkNaXT4yfy1iDGEiNL9wM4h2kDw4g9AMbTdO0ntny6cLY/LkTTdPpWpMzvg+30zRtbDpMN2Zf6GJtmjZrTk3G8Ngu4/sQiL1p2ihZ5zdgEO8Qs9qrsfOA2QdusxpxOn5A9R1h9PQdt8yuUxqDWH/8jGGULozzgGv0c4ub1XLNgjhdj6FG601upP/smx0jYxAbzxXp+OUmXMcq/Wff7EtPpCBO5vcng3gH6IcoGYcwhRuKo79GpP3OODwiHWvDxjmv9cch3FAw43zYxl6UZsNN0oXxWGontnDDmvTvV+Pv0vWLocZsCBcQ/n1mdl4wWz4dP+fG859xpInxObPzgtYhNhX61DCIiYiILMQgJiIishCDmIiIyEIMYiIiIgsxiImIiCzEICYiIrIQg5iIiMhCDGIiIiILMYiJiIgsxCAmIiKyEIOYiIjIQgxiIiIiCzGIiYiILMQgJiIishCDmIiIyEIMYiIiIgsxiImIiCzEICYiIrIQg5hSkiAIsNlsgeJwOKzepLgQRdF0/1RVhc1mgyzL1myYxRRFCfr/a0VVVas3jSgEg5hSkiAIgXCSZRmSJFm8RfEhiiJEUQwJXEmSTJ83kmU5pcPa4XBAEASrN4MoIgYxJYySpmm8eKwBe/aW49dH61HaNL3ldRmDWAsbRVGCQlkUxUAtSV+LjidfWyE8J3+MmQPfgufkj+FrK9zyukRRhKIoQWGjhY8xZPX753A4IMtyUG1RW58kSbDZbFAUBQB2tUbpdDqRm5uLq1evIjc3F06nc1vrMwaxJEmB/dO+oGn7pl9OO37646X9rB0Xop3CIKaEUNo0jSf3VWDP3vJAeXJfxZbDOFzTdLggNj4fL762QswcfAIzB77113LwiS2Hsbb9+i8UWgDrg1iSpMDvHQ4HRFEMWla/PuPx0YJHa+6OF6fTiYyMDFy9ejVQMjIythXGZkGs7buRJEmBfRUEIXActLAGHh8D1rBppzGIKSFoNWFjefFYw5bWp68R6wMkXBBrNZ54N9NqNWFj8Zz88ZbWZ/ZFQtt3fcgav5hox8MsiPW1XmPw6o/rTtNqwsaSm5u75XWaBbG+Rqu9N4y13XAtKkDoMSHaLgYxxdWJ6z2mARuPcuJ6T+DvGgNDexypaRpAoDkyVgvZ75gGbDzKQvY7ptuvNR2b1XbDBehuBHFVVZVpwMarVFVVBf72ZkEsCEJgf401YgYx7RYGMcXVboWwVjThasT6pkWtFmy87mkMo2jsVghrxWxbjdd29QESruPWZkEsCEJQ0/RWmmV3M4S1ookmiLX3iX5fGcS0mxjEFFdW1ojDdTLShvwIghAIHn3HnHDXECNJhBqxMSjNAsS4j/pOSMb1GX+/1WFgiVwj1g9zYhCTVRjElDBKd7DXdCLbyV7TqWane00TJQMGMRERkYUYxERERBZiEBMREVmIQUxERGQhBjEREZGFGMREREQWYhATERFZiEFMRERkIQYxERGRhRjEREREFmIQExERWYhBTEREZCEGMRERkYUYxERERBZiEBMREVmIQUxERGShoCBmYWFhYWFh2f3y/wEAeA/L+L8U6g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7" name="AutoShape 3" descr="data:image/png;base64,iVBORw0KGgoAAAANSUhEUgAAAeIAAAEiCAYAAAAlAdEXAAAgAElEQVR4nO3d+Xfb1oEv8PmX2sxM3+nMvFmOmzbNdJo2k7bMtGnSnLQdTOa1ddwsDmwnjmPHiZE4cRzbiWPYsS1btmVBiy3LlizJ0L7vEqmN2jeKoqiV1PJ9P7hgQRCkSEkUuHw/59xzRAqEAIjEl/fiXty/+RsiIiKylt1uBwsLCwsLC8vul0AQExER0e5iEBMREVmIQUxERGQhBjEREZGFGMREREQWYhATERFZiEFMRERkIQYxERGRhRjEREREFmIQExERWYhBTEREZCEGMRERkYUYxERERBZiEBMREVmIQUxJTZZl2Gw2qKpq9aYkNIfDAZvNBlmWA8/ZbDaIorhjf2On10eULhjElJAURYHNZgsp+iABGMTRSqYgFgQh5P8uSVLQ7wVBCPt67T3hcDjCrs9ms217O4l2CoOYEpIWxPqAVVU15KRsRpKkpDrRavulKErc/oZZEG9lmZ3+m3ra/9zs/yuKYmA9m335EkUxKKgFQQj5gqCFM1EiYBBTQjILYiD0JGuGQRwq0YNYOwbRLBtpvWa/MwvicO8vIiswiCkhRRvE+uW0k3C45mxJkgIn5HDNntpyZmFvXFZbzvh3zQLV2NSubYcoiiHbq/1tLZyMx8Dsi4a2bLim180CSltnpHUYt9W4XbGuz7juzb5gRbO8sVnauF0aBjElEgYxJSSzE6X2nD7ozJYLVyPWh4O2vFlNLJYg1tannfjNmk3NtluSpMDjcDXiaINYVdWQ7TVeR42mphippmlcn9lxj2V9elupiUf6ombWDB3Nc0RWYRBTQgrXWSvccrEE8Wa17FiDWF/70pYzBl6k69rbDWIzxprhdoJYO8bG/TSG3laD2Gz/zWr4+vVo69YfV+0543EM11krnpcCiGLBIKaEZAzYcB21thLERsbQijWIjfTBG00YxSOIjeG5nSAOdzyMz+9kEOuFW4/xC5RZs7TZdumX3anr4UTbwSCmhBQpYPUn2mQJ4ki1r50I4nAtCDsRxGbXsY3Xs2NZn9Fmy21WU9eOj1mztNl2GfeLyGoMYkpIZgFrdkLeySDWL5dMQRzpuvROBXE0Ham2GsTaa8P9jUjr0f4nkY5zuCBOtt71lLoYxJSQwnXGiabTkDFYNdFeIzZ7vVnTeDRBbPbYKFyIbHbNM9z2A1sLYiD0+jYQ/ngaRbs+M9r2RjskSaP9DyJtY6QacSw9tYnihUFMCSlcEBtrf5F6V4erSeoDyqxHs7EntX540laC2KzGqu81DYTWtvXr0oeFvpnYuB3aPuk7OsUaxOFCy2YLvWuWJElbXp8ZbT/C9QMwC2L9vob7shNp+BKvEVMiYBBTQgoXpsbespGGsRh7x+oDa7Pes8ZrrkBowEYbxMBfw1gr4YLB7HfGbTWr/ZmN8d1KEOuDzWxIlP5vGEMs1vWFY3YtOlLTvn6fzYTrNc0xxJQoGMSUNnhNkIgSEYOY0gaDmIgSEYOY0gaDmIgSEYOYiIjIQgxiIiIiCzGIiYiILMQgJiIishCDmIiIyEIMYiIiIgsxiImIiCzEICYiIrIQg5iIiMhCDGIiIiILMYiJiIgsxCAmIiKyEIOYiIjIQjEHsX5ibW3ScY02uXm4Sby12W/0k4rrJw7Xr08QhJD1ExERpZqYgliSpECAKooCQRCCfi8IAiRJMg1iVVWDlteCV5IkqKoKRVEC65ZlOWyYExERpZKYgthYS9XP7aqFZ7gg1oe49lhbXlVVqKoKWZahqiokSdreXhERESWJmIJYFMWgkNWC2eFwBGq7kYJY/7wsy4Hg1TdNc+J2IiJKJzEFsT409eEpiiJUVQUQexAbl1FVFaIowmazsWZMREQpb1u9prVasDGc9Z2xNOGapjXaNWJ907TxGnQ0XC4X7HY7CwsLCwvLrhWXyxVzXmns9i0GsTFY9c+b1YiNnbvMekkD2HYQExERJZOYglg//Chcs7E+iI3XfLUmZ+MQJ1EUQ0LZrFZNRESUarZcI46Gdr2XiIiIzMU1iI01XSIiIgoW1yAmIiKiyBjEREREFmIQExERWYhBTEREZCEGMRERkYUYxERERBZiEBMREVmIQUxERGQhBjEREZGFGMREREQWYhATEe0QX1shPJ/9FDMHvgXPpz+Br63Q6k1KWul0LBnEREQ7wNdWiJlDf4uZA9/6azn0tykdIPGSbseSQUxEtANmP/lRcHCw7HjxnPyx1f/muGAQExHFamMdfmcjlssvYf76Psx++KTlIZUuJRUxiImINrE+Nwl/RxEW732Mua9ewszBJywPpHQsrBETEaWJ1dFOrNRkYv7m/qibnN3vfRczB78d/PzBJ1L2umY8Pb5G/ETaHEsGMSWldOpRSfG1seSBz/4IS0Wn4b34e8wc/m50tbPPfoqF24ewUp+FtYkeAH95X578caD2xvfl1qXTsWQQU9JJtx6VtLPWpvqw0qBgQTkMz6nnomsWffc78F74LRYfnIKvqxQbC26rd4NSCIOYksb67Ch8XaVwH/s386bBo/+MlfrbWHU2YmORJ0oCsLoCf18tlsrOY/7KH+A+9q9RBe+s9DTmb7yJ5aoMrA63Wb0XlOIYxJR4/EtYHWrBSl0WFvM/wNz5l+E++s8xd+xwf/Bv8J7/DRaUw1gqvwR/9yOsuQat3juKo3X3CHytBVjIP465s7+M+r0y9+ULWLz7EXxt97HuGbd6NyjNxBzENpstUBwOR+B5QRACz6uqavpaSZICy8iyDABQVTXs+vSPKTWtzwzD1/kQSyXn4L22D56Tz8S956X7nb+H5/PnMH/9dSwWnYav5S5WRzqw4Vu0+nBQjFaHWrBccQULmW9g9sQPovv/H9+D+Yy9WH4kwz9QD6z5rd4NSnMxBbEkSYEAVRQFgiAEflYUJeR5PVVVg57XgleSJKiqCkVRAuuWZTmwPkoNGysL8DsbsVJzA4t5RzH31UtwH/nH2AL02L9i7sIr8F5+1aR36rcxn/k6Fm6+Dc+Z5+F+7x+2FNKzJ56C95KAxTvHsVKTCX9fDdY9E1YfPgKwPu+Cv/MhFgtPwvv1y5g59HfRdao6/XMs5ByBrykXa9MDVu8GUYiYgthYS7XZbCHLOBwO0yDWh7j2WFGUQBCrqgpZlqGqKiRJ2treUEJYmx6Ar/0BlorPwJuxd0t3HPKceg4LN/dj+dEF+O2PQsIwmh6Va7Nj8PdUYqX6GhbyjsEr/w6zH31/a7Xo9/8JnrO/wkLWASyVnYevoxhrk73AxvpuHda0szrWjZXam5jPOhB1S4n7yD/Ce0nA0sOz8DsqsLE8b/VuEG0qpiAWRTGopmrWfCzLsmmQasGrX04LXn3TtFm4U2LaWJ6Df6Aey9XXsZjzHubOvfB4LGUsNdDjezB38fdYLJCw0piD1dFOYH01vtu9Mo/V4Tb4mvKw+OAU5q+9Bs9nz4aOW4x2Hz59BvNX/4TFwpOP92GwGRtLc3Hdh1SzsTwPv6MCSw/PwntJiLq1xHPyGcxnHcBK7U2sjnVbvRtEWxJTEOtD0+y6bqQgDRfExmVUVYUoirDZbKwZJ5C1yT742gqxVPQ5vFf+gFnp6dgC6+ATj5sIs0Qsq5ce11a8U1bvVoi1qQH4u0qw9EjGwu1D8H71ItxH/2VrAX18D7wXXsFCzhEsV1yB31GOtZlhq3cxIaxND8DXlIuFnCPwnP55dMf00N/B+/XLWCw8CX/nQ6zPu6zeDaIdsa1e08YmaGMw64VrmtZo14j1TdNmTdybcblcsNvtLFssPa316C+7jaGckxi9tBeTJ/8TM+/8fUwBNH303zD+xa8xev0QnPfOo7eqEPbuLsv3bTult6UW/Y+yMZh/GiNX92P8zEuYOr61Zu6Zd7+DyY9/grGv/wfDN9+Hs1BGb9U9ODrbLN/PeBRHVwf6HmVj+PZHGP/yt5g+Gt0QoukP9mD8vIAh5RP0ledZvh8sLJGKy7X1L4Z2+xaD2BiskXpLA6GduMx6SQPYdhBT9FYneuBruYul+5/Be/l/o+51Gijv/B08X9iwcPsQlisuw99bhY10q6WsrmB1rAu+1ntYengW8zfehOf0L+A+/H+2Vov++N/h/eZVLN79CCt1t+Dvr0u6Y7ruGYev7T4W736EuS9fiHrf587+Egv5x+FrLcC6e8Tq3SDaNTEFsX74kb7ZWP+8fgiTsalaa3K22WxBtWFRFE2HQhmbrmlrNuZd8PdWYbniMhZuH4LnCxtm3omux2kgIE78AN7L/4ul+589Hu7zl1v6UXhrM8PwO8ofD6/JOQLvhVcwe3zPlgLaffRf4P3qRSzcPoSlRzL8XSVYmxqwehcBAKvDbViuysD8jTejvmThPvavmL/yByyVnYe/rxZYXbF6N4gss+UacTS06720SzbWH/c0bc7HUuFJeC8JMU/P5n73O49rJsq7WK68Cn9fLTYWZ63es5SysTSH1cFmrDTmYLHwJOav/gmzn25x/PShJ+D57FnMX3vt8e0Xm/KwOtyGjZX49BbeWHDD11WKxQen4L3wW8y8+52ottNz6jksKIex0qBgbaovLttGlKziGsTGmi7tnA3vFPyOCiyrl7CQJT7u8BLj1Gyz0tPwXvkDloo+h6+tEGuTPEFaamMda5O98HUUY6nsPBayDsBz9ldwv/9PW2vm/uj78Mq/w0LeMaxUX4O/pxJrs2MhfzbSBBprEz1Yqc963JLyl2U2LYe/C+/F32Op6DR89kfYWPLs5lEkSjpxDWIKtqUZg9ZXH0/J1piDxQIJcxd/H3Pzpvu972Lu3AtYzHkPy9XX4R+ox8Yyh9ckk3XPBPx9NVipycTineOPWztOPLW1Zu73/gGeM89j4ebbmM98PfQL3MFvY+4LW9S3FZ395EeYv7kfKzWZj4efEVFMGMS7JJoZg9Y9E/DbH2H50QUs3Nwf/cwwhpOiN2MvlorPwNf+gHcSSnEbvkWsjnTA13IXi0WnMX/9dXg+fw7uGHu6R10OPoG5r17C4r2P4e8owvrcpNWHgCjpMYh3iefTn5jXTt7/v5i78ErUs8IEXnfkHx+fEPOOYqXmBvzORmysLFi9m5RA1lyD8Hc/wlL5JSwoh+E9/xu4PzCfuSrsF7sPn8T89X1YLr8Ev7ORdxIjigMG8S7ZTi3Ec/IZeK/tw1LJOfg6H2KdN4WgbdhYdGPV2YiV+tthm59nj+/B2syQ1ZtKlBYYxLskXI04qJZ79J8xd/5lLOZ/gJW6LKwOtQD+Jas3nVLY40smxmvET0TXf4GIdgSDeJeYn/C+jfnMN+HrKsX67KjVm0hpKpoJNIh2m9PpRF5eHq5evYq8vDw4nU6rNyluGMS7iCc8IqLNOZ1OZGRk4OrVq4GSkZGRsmHMICYiooSi1YSNJTc31+pNiwsGMRERJRSzENZKKmIQExFRQlhfX0dbW1vYEGaNmIiIKE4cDgdu374dNoR5jZiIiCgOBgYGcOfOHdParxbMubm5KRvCAIOYiIgsMDY2hqKiopAAzsnJQW9vr9Wbt6sYxEREtGtmZmagqmpIAN+4cQOdnek5aQiDmIiI4m5hYQE1NTWm13+bmprg8/ms3kTLMIiJiChu/H4/mpubTQO4uroaXq/X6k20HIOYiIjiorOzEzdv3gwJ4LKyMszMzFi9eQmDQUxERDuqr68Pubm5IQF8//59jI2NRbWO0qZp/OZ4A/bsLcdLHzSgtGk6zlttHQYxERHtiOHhYRQWFoYEcH5+PgYGBqJeT2nTNJ7cV4E9e8sD5cl9FShJ0TCOOYhtNlugOByOwPOiKAaeVxTF9LWSJAWWkWUZAKCqqun6BEEIekxERIlpamoKpaWlIQGclZWF7u7umNf30gcNQSGslRePNcRh660XUxBLkhQIUEVRIAhC4GdRFAE8vjuKzWYLea2qqoHlAQSCV5IkqKoKRVEC65ZlOWyYExFRYpibm0NlZaXpXbBaW1uxtrYW8zqr2mdMQ1grqSimIDbWUrXAFUUxKDhFUYSqqkGv1Ye49lhRlEAQq6oKWZahqiokSdrmbhERUbysrKygvr7etCd0XV0dlpaWYlpfx4AXXyj9+Nk7tRFD+NdH6+O0R9aKKYiNgasFszF4tZDVMz4ny3IgePVN02a1aSIist7Gxgba2tqQmZkZEsDl5eWYnZ2Nel0jU0u4+mAYr3zUGDF89deIU7XDVkxBrA9NfXhuJ4iNy6iqGrjezJoxEVFicDgcyM7ODgng4uJiTE5ORrWO+aU15FWOY98XbWED97/eq8OXeQO4VjyMF481BGrCqRrCwDZ7TWvXfLfTNK3RrhHrm6b115Sj5XK5YLfbWVhYWFh2oFRXV5sGcHZ2Nqqrq6Nax/WCVrx+ui5s+P7w9Qoc+LIeSnG75fu71eJyuWLOK43dvsUg1gerLMubdtbSd+4CYNpLGsC2g5iIiLZvfHzcdFIGRVHQ09Oz6etbej34LKsPPxWrwwaw+HUnihqmsLq2sQt7lLhiCmL98CNjs7EgCIHfabVhYyiHG+IkimJIKOuHOBER0e5wu92mkzJkZmaivb094mudE0u4eG8w0KRsVv7fZy3IKhvFzFz63lvaaMs14mho13uJiCixLS4uora21rQndGNjY9hJGWbn/chWx/DHU63hezsfa8CFu070jy3u8l4lh7gGsbGmS0REiWVtbQ3Nzc3IyMgICeCqqirTSRk2NjbwsHEKhy50hQ3fZ96uwsmbvWjq8ViwV8klrkFMRESJq6urC1lZWSEBXFpaiunp0F7KDQ4PpMwe/OitqrAB/O7FrpTu4RwPDGIiojTT399vOilDYWEhRkdHg5btHV3A+XwnfvV+fdjw3Xu6DTnlY5hbXLVoj5Ibg5iIKE2Mjo6aTsqQm5uL/v7+wHJTsyu4WTKCV0+2hA3fl4834HLhEIanYruLFoViEBMRpbjp6emwkzJ0dXUBAHz+ddyvm8T+rzrChu9/HqzB57f70NY/Z/EepRYGMRFRivJ6vaiqqjKdlKG5uRlra2uo6XTjeIYDP3yj0jR8v/daBd6/bEd529ZvWEGRMYiJiFKMz+dDY2Oj6VCk2tpatDomcTZ3ALbD4e929fqZNtytnsDSSuwzKFFsGMRERCmkvb3ddFKGB8WluHavC7870RQ2fH93ognXiocx5lq2ejfSCoOYiCgF9PT0QFGU0Dti3b6Lw1+GH25kO1yHs7kD6BoMHS9Mu4NBTJTmSpum8Zvjj29J+NIHDRwDmmSGhoZw9+7dkACWr2bjt0cemE+y8EYljmc4UNPptnrzCQxiorRW2jSNJ/dVhMz7WsIwTniTk5MoLi4OCeDzFzPx6rEC0wDe/1UH7tdNwudft3rzSYdBTJTGXvrA/Ob8Lx5rsHrTKIzZ2VmUl5eHBPA3l6/htY/uYM9eNeh/+erJFtwsGcHU7IrVm05hMIiJUtD80ipGXcvoGvSitsuN4oYpZKuj+KZwCKez+3Hsih37vww/XnTP3nJ8ltWHjKJh3K+bRFOPB0NTS+xBa6GlpSXU1dWZ9oTe/3Eu/v2NR4H/3a/er8f5fCd6Rxes3myKAoOYKIEtLq9hYmYF9uF51NtnUdI0jZzyMVy5P4QzOf04nmGHeL4Tf/isFS8ea8CzB2tCmpp3ujzzdhVe/rARb57rwInrPbhYMIi8ynFUd7rRO7oAz7zf6sOWUtbW1tDa2oqrV0MnZTh8SsGz+0uwZ285fvRWFaTMHjQ4OMlCsmEQE+2CZd8apmZX0De6iCaHB2UtLuRVjiOjaBjncgfw0TUHDl7oxJ8+b8XLxxvws0M1+MGfzW+wkAzlqdcr8Kv367H38za8f9mOc7kDyCobRVnzNDqcXky6V7C+nt6TwUejuLwJl6/eCAng42ey8fzBYuzZW45DF7rwsHEKGxs8nsmKQUxJyaqevj7/OlxzPgyML6Kl14PyVhcKqidw/eEIvsp34uMbvXhH7sJrp9vw2xNN+MW7tXg6zB2L4ll+vL8KvzxSB+GTZrxxrh1HLnfjVFYfLhYMIqtsFA/qp1Dd6UbHgBdZZaOBG/r/8kgdrjwYQlnzNLLKRnEudwDvX7Zj7+dt+NX79Xjq9Z2tbf/snVr8z8kWHLrQxabwv+gfW8QlpQ5fXrwVEsAnv7yFl969jz+eakW2OoZZtj6kBAYxJZ1wPX1jCePVtQ24vX4MTi6hrX8Ole0zKKydxM2SEXx9x4mTt3px+FIX/nymHb+XmvH84bqIU7/Fq/zorSo8f7gOv5ea8ecz7Th8qQsnb/Xi6ztO3CwZQWHtJCrbZ9DWP4fBySW4vX6srsW3ZuSZ96N3dAHVnW7kVY7jYsEgTlzvwZvnOvDyh4145u2dPU7p0BQ+M+dDVtkoDp6tgHQ2NIDPXMjE/lMPcfHeIJwTnGQh1TCIKemE6+lrO1yH6k43HtRPIatsFBcLBnEqqw9HLnfjjXPtED5pxi+P1OHH+3c/UJ9+oxK/eLcWvz3RhNdOt+EduQsf3+jFV/lOXH84goLqCZS3utDS68HA+CJcc76kHmKytLKGoaklNPV4cL9uEhlFw/gsqw+HLnThf0624Gfv1O7o8U3GpvDVtQ0UNUxB/LoTtgMPcfT07dCxwN9cw1eZKlp6ed03lTGIKalsbGDXQ1RffvDnSvzsUA1ePt6AP33eioMXOvHRNQfO5Q4go2gYeZXjKGtxocnhQd/oIqZmV7DsS7/m1Wisr29g0r2CDqc3ZZrCS6K4ZFLXPYuPrjvw729W4SdvluDQpzmmPaHz7lfB70/+2j5tjkFMCa97yIvrD0fw1pcdeOr1nbne+uS+Cjx7sAYvHmvAHz5rhXi+E8cz7DiT048r94eQUz6GkqZp1NtnYR+ex8TMChaXGahWSJam8Eg3R3EMz+PLvAH813uPJ1n44Z8f4c2P800DuLyiGgsLHHaUThjElHCGp5aQVzmOI99049kD1VGfQF842oD9X3bg2BU7Tmf345vCIWSroyhumEJtlxtdg16MupYxv7Rq9S7SDkuEpvDnDtaYLvtDw5fHvR/ehfzNtZAAVlUVMzMzVh9KskDMQWyz2QJFluXA84IgBJ6XJMn0tZIkhbxWVdXAcw6HI2h9+seUutxeP0oap/HJzV68cLR+05Pgy8cb8ea5dvz8LyfXXx+t5/2RaVO70RT+ynuFOP314+FGX3x9A6+8Vxj4nXD0Hs5eCJ0VqaioCGNjY1YfHrJQTEEsSVIgQB0OB2w2GwBAluWg8DWGKvA4cAVBCFlGkiSoqgpFUQLrlmUZiqJsc9coUflW11Hb5ca53AH898fNm57cfvFuLT7IcOBezSTGZzg9G8XXVpvCX3mvEFeuBIfslStX8dbHefjsq9Ce0Hfu3MHAwIDVu0sJIKYglmU5KIi1YFUUJSSIjfQhrj3WXqeqKlRVhSzLUFU1bI2akld7/xyu3B/CvjNt+N5rkYP3P96qwoGvO5FVNspb9FFCMmsKv3A5NGzNyu3bt9naR0FibprWN0HriaJo2sSs0YJXo4W6sWnaLMQp+QyMLyJbHcMhuQvPvL35dd69p9vwTeEgWvo4TIOS02YBfO3aNbS1tWF9PXmHpVF8xBTEWlBq4WmsBSuKAkEQIIpiyGvDBbFxGVVVA6HOmnHymJpdwf26SXx4rQfPH67bNHh/d6IJZ5R+VHW4sezjiYmS1+joKOrr63HtWmgHLK3U19djaYk34iBzMQWxKIpQVTXwWBCEQFOyPmRFUQy5xhuuaVqjXSPWN03rrylHy+VywW63s8S5tLR142ZhG96XG/DCkc2Hj/z8UCUOflmPK3daUdvUZfn2s7BstbS3t6OiogIFBQURw1crZWVllm8zS/yLy+WKOa80dnsMQSwIQlB4as3JoiiG9KDWBzaAQG3Z+Fr9awBsO4gpfpp753CxYBB/PNW6afD+9EANDl/qRk75GAYnFq3edKJtcblcaG1tRWFhYcTQzczMxI0bj3tN5+TkwOl0Wr3plARiCmL99Vz9ECStydo4fMl4zVd/HdlYgzaGsnF4FO0+x/A8bpaM4O3zHXj6zci13u/vq8AbZ9uRUTSMTqfX6k0n2pa1tTUMDw+jpqYG2dnZEcM3Pz8fjY2NGB8ft3qzKUnFFMSx0q73UnIYdS3jbvUEjl6x47lD5jcn0JdXTzbjq/wB1HfPxn2iAaJ4m5+fh91uR2lpKTIyQuf+1Zfi4mJ0dXXB42HnQtq+uAaxsaZLicWz4EdZswuf3urDS8fMJ1LQl5eONeDTW30oa3bBs8B74FLym5qaQnNzMwoKCiIGb1ZWFiorK+F0OuHz+azebEoxcQ1iSiyraxuo757FV/kDePXk5jfSeO5QDY5eseNu9QRGXbyRBiU/v9+PwcFBVFVV4fbt0NmO9OXu3btoamrC5OSk1ZtNKY5BnOI6nV5kFA3jjbPt+P6+yLfve/rNKrx9vgM3S0bgGJ63etOJdsTc3By6u7vx8OHDTXs4l5SUwG63w+tlPwfaPQziFDM4sYic8jEcvtSNnx7Y/DrvH0+14mLBIJp756zedKIdMzExgaamJty5cydi8GZnZ6O6uhpDQ0NYXeVkIGQNBnGSc835UNQwBSmzB788svmNNF75qBGns/tQ0TbDaf0oZfh8PgwMDKCiogK3bkW+1eS9e/fQ0tKC6WlOFEKJgUGcZJZ966jqcOOM0o/fnWjaNHifP1yHD6/14H7dJKZmV6zefKIdMzs7i87OThQVFW16a8mysjI4HA7O80sJiUGcBFr6PPimcBB7T7dtGrzPvF2NQ3IXstUxDIzzRhqUWsbGxtDQ0IC8vLyI4asoCmprazEyMoKNDQ6to8TGIN5FJU3T+M3xx8OEXvqgIewcur2jC8gqG8WBrzvxH29FvpHG914rx74zbbhyfwjt/bzOS6lleXkZfX19KC8vD9yxKly5f/8+2tvb4Xa7rd5sopgwiHdJadM0njT0Wn5yXwVKm6YxPrOMezWT+CDDgU0+Qd4AABABSURBVF+8W7tprfe/P27GudwB1Ha54VvlhAmUWtxuN9rb23H//v2IwXvjxg2Ul5ejr68Py8scXkfJi0G8S176wPyGGU/9OfKQoj17y/HC0Xp8crMXJY3TcHt5Iw1KLRsbGxgZGUFtbS0URYkYvnl5eWhoaMDY2JjVm020YxjEu2SzsNWXZw9U48g33cirHMfwFKdOo9SzsLAAh8OBsrKyTWcwKioqQmdnJ2ZnZ63ebKK4YBDvknA14j17y/HU65V468sOXH84gu4h3kiAUtP09DRaWlpw7969iMF769YtVFRUYGBggLeTpLTAIN4lZteIv/daOeSCQbBTJ6Wi1dVVDA0Nobq6etMZjO7cuYOmpiZMTExYvdlEu45BvItKm6bx4l8mV/j10fqwvaZpc06nMzCEJS8vj/O+Jgiv1wu73Y6SkpJNbyf58OFDdHd3Y26Ovf0pvTGIKek4nc6QaeoyMjIYxhaZnJxEU1MT7t69GzF4b9++jaqqKgwODsLvZ6dDIg2DmJJOuJs55ObmWr1pacHn88HpdKKyshJZWVkRw7egoADNzc2YmpqyerOJEhaDeBelS3Pq2toafD4flpaWMD8/j9nZWbhcLkxOTmJsbAzDw8MYGBhAb28v7HY7Ojs70dbWhqamJtTX16OmpgaVlZVQVRUlJSUoKirCvXv3cOfOHeTk5EQ88efk5ODOnTu4d+8eioqKUFJSAlVVUVlZiZqaGtTX16OpqQltbW3o7OyE3W5Hb28vBgYGMDw8jLGxMUxOTsLlcmF2dhbz8/NYWlqCz+fD2lpq3ps7mvelx+NBV1cXiouLIx7/jIwMlJaWwm63Y36eM3gRRYNBvEusbE5dX1+H3+/H8vIyFhYW4PF4MDMzg6mpKYyPj2NkZAROpxN9fX1wOBzo6upCe3s7mpub0dDQgNraWlRVVaG8vBylpaUoLi5GYWEh7t69i7y8PGRnZ+PWrVvIzMwM2cdUKxkZGcjMzMStW7eQnZ2NvLw83L17F4WFhSguLkZpaSnKy8tRVVWF2tpaNDQ0oLm5Ge3t7ejq6oLD4UBfXx+cTidGRkYwPj6OqakpzMzMwOPxYGFhAcvLy/D7/Vhfj//NWiK9L8fHx9HY2Ij8/PyIxyQ7Oxs1NTUYHh5O2S8rRPHEIN4l4ZpTc3Jy4PV64Xa7MT09jYmJCYyOjmJoaAj9/f3o6elBd3c3Ojo60NLSgsbGRtTV1aG6uhoVFRUoKyvDw4cP8eDBAxQUFCA/Px+KoiArKws3btzYdIwmS2KXa9eu4caNG8jKyoKiKMjPz0dBQQEePHiAhw8foqysDBUVFaiurkZdXR0aGxvR0tKCjo4OdHd3o6enB/39/RgaGsLo6CgmJiYwPT0Nt9sNr9eL3Nxc07+72ReqwsJCtLa2wuVyWf3RIkp6DOJdYvUJPZXCY3FxEb29vYEQycnJQW9vLxYXF/mlJk7l+vXrUFUVvb29WFriTWaIdlLMQWyz2QJFluXA86qqBv3OjCRJIa/Vv87hcASWFQQh6HGy22y2mHiWVGtOtVI6NfPn5uaivr4eo6OjVh92opQWUxBLkhQIUIfDEQhc7edIwamqKgRBCDzWlpckCaqqQlGUwLplWYaiKFvfqwRkdi3u6tWruHnzJjsYUVjx7vh28+ZN0xDu6OiweteJ0kZMQSzLclAQa8Gqfz4cfYhrjxVFCQSxqqqQZRmqqkKSpK3uT0JzOp2B5tTc3NyU7TVNyYXvSyJrxdw0LQhCSPOzvsnZZrNBFMWQ12nBq9HC29g0Ha5Zm4iIKBXFFMRaUGrhqdVcjSErCAJUVQ16bbggNi6jqipEUQxaPxERUaqKKYhFUQwKWC1wjaFqDF3tuUjLaNeI9U3T+mvKREREqSimIBYEISg8teZkRVGCmqPNOm4pimLaWUu/bgDbDmKXywW73c7CwsLCwrJrZTtj6u32GILYOERJX8PVmpNtNlsgrI3XfM2W0Z43hrJx/URERKkopiCOlXa9l4iIiMzFNYiNNV0iIiIKFtcgJiIiosgYxERERBZiEBMREVmIQUxERGQhBjEREZGFGMREREQWYhATERFZiEFMRERkIQYxERGRhRjEREREFmIQExERWYhBTEREZCEGMRERkYUYxERERBZiEBMREVmIQUxERGQhBjEREZGFGMREREQWYhATERFZiEFMRERkoZiD2GazBYosy0G/UxQFNpsNiqKYvlaSpJDXqqoaeM7hcASWFQQh6DEREVEqiimIJUkKBKjD4YDNZgv6vSAIkCTJNIhVVYUgCIHHWvBKkgRVVaEoSmDdsiyHDXMiIqJUElMQy7IcFMT6YNXCM1wQ60Nce6wtr6oqVFWFLMtQVRWSJG17x4iIiJJBzE3TgiAEmpI1+lCOFMT657VQNzZNG2vZREREqSymINaCUgtPreYqiiJUVQUQexAbl1FVFaIoBq2fiIgoVcUUxPrABR7XjvU12kgducI1TWu0a8T6pml903e0XC4X7HY7CwsLCwvLrhWXyxVzXmns9hiCWBCEoPA09nQGwteIFUUx7aylXzeAbQcxERFRMokpiI21X2OtFwgOYuM1X63J2TjESRTFkFAOt34iIqJUElMQx0q73ktERETm4hrExpouERERBYtrEBMREVFkDGIiIiILMYiJiIgsxCAmIiKyEIOYiIjIQgxiIiIiCzGIiYiILMQgJiIishCDmIiIyEIMYiIiIgsxiImIiCzEICYiIrIQg5iIiMhCDGIiIiILMYiJiIgsxCAmIiKyEIOYiIjIQgxiIiIiCzGIiYiILBRzENtstkCRZTnwvCAIgedVVTV9rSRJIa9VVTXwnMPhCFqf/jEREVEqiimIJUkKBKjD4YDNZgMAKIoCRVECPwuCEPJaVVWDnteCV5IkqKoKRVEC65ZlObA+IiKiVBZTEMuyHBTEZoEb7nl9iGuPFUUJBLGqqpBlGaqqQpKkLe8QERFRMom5aVrfBG1GlmXTINWCV7+cFrz6pulw6yUiIkpFMQWxFpRaeBoDN1KQhgti4zKqqkIURdP1ExERpZqYglgUxaCOWIIgBD02drjSC9c0rdGuEeubps2auImIiFJJTEEsCEJQeOqDN1JvaSC0E5dZL2kA2w5il8sFu93OwsLCwsKya8XlcsWcVxq7PYYg1l/P1Q9B0g9L0g9hMjZVa03ONpstKNBFUQwJZePwKCIiolQUUxDHSrveS0RERObiGsTGmi4REREFi2sQExERUWQMYiIiIgsxiImIiCzEICYiIrIQg5iIiMhCDGIiIiILMYh3iNlcy8DjO4ppzxvHVMuybHqHMf2NUdJx+Jd2XIz3G9ffUMZ41zXtOBvv7qb/v6TjvcvDHTPtZjtmE7hor9HfdMf4vkzH92akYxbuuGivMd6cSH880/F9CYQ/ZpHmtjc7XuFuFJVMGMQ7QJtXWfvZeOtP7WdRFANvFO3e24IghLwJ0+0EZ6T/wqL/MOrvba6/d7k245fxXuiyLKf9DWX0+y+KYuCY6d+L+hnTFEWBKIoh94LXCzfVaaqTJCnw2ZQkKXDM9O9F7fgBf52D3TjBjXGGunT8UqPNK6D9rB0z/bHRz2GvnVe1qXM1+uNtPPcmEwZxHGhhqn+TAAh5E+mXDfc43Wnhqv9QAuZ3bTOblITH8q+0QDDeetYsWCMFsXECl3Sk/ywbT/7G2rIxiI3ngXSf+lX/WTZOJGT8DBuPnfF9ajwHJAsG8Q7TB4bxTWMWHmZBHK75Nd3oA8N47MzCw/ghNDalJmuz1U7RTnJmx84YBpGCON2DAwhuUTAeD+Nn2mzKV31zarp/WdR/sTMeO+Nn2nhONbYuRHrfJjIG8Q7Tf6PbShDr6ZsS05H+ZLfVINYYa9TpRn/C2k4QG0986cjY0rWVINa+GAqCkNaXT4yfy1iDGEiNL9wM4h2kDw4g9AMbTdO0ntny6cLY/LkTTdPpWpMzvg+30zRtbDpMN2Zf6GJtmjZrTk3G8Ngu4/sQiL1p2ihZ5zdgEO8Qs9qrsfOA2QdusxpxOn5A9R1h9PQdt8yuUxqDWH/8jGGULozzgGv0c4ub1XLNgjhdj6FG601upP/smx0jYxAbzxXp+OUmXMcq/Wff7EtPpCBO5vcng3gH6IcoGYcwhRuKo79GpP3OODwiHWvDxjmv9cch3FAw43zYxl6UZsNN0oXxWGontnDDmvTvV+Pv0vWLocZsCBcQ/n1mdl4wWz4dP+fG859xpInxObPzgtYhNhX61DCIiYiILMQgJiIishCDmIiIyEIMYiIiIgsxiImIiCzEICYiIrIQg5iIiMhCDGIiIiILMYiJiIgsxCAmIiKyEIOYiIjIQgxiIiIiCzGIiYiILMQgJiIishCDmIiIyEIMYiIiIgsxiImIiCzEICYiIrIQg5hSkiAIsNlsgeJwOKzepLgQRdF0/1RVhc1mgyzL1myYxRRFCfr/a0VVVas3jSgEg5hSkiAIgXCSZRmSJFm8RfEhiiJEUQwJXEmSTJ83kmU5pcPa4XBAEASrN4MoIgYxJYySpmm8eKwBe/aW49dH61HaNL3ldRmDWAsbRVGCQlkUxUAtSV+LjidfWyE8J3+MmQPfgufkj+FrK9zyukRRhKIoQWGjhY8xZPX753A4IMtyUG1RW58kSbDZbFAUBQB2tUbpdDqRm5uLq1evIjc3F06nc1vrMwaxJEmB/dO+oGn7pl9OO37646X9rB0Xop3CIKaEUNo0jSf3VWDP3vJAeXJfxZbDOFzTdLggNj4fL762QswcfAIzB77113LwiS2Hsbb9+i8UWgDrg1iSpMDvHQ4HRFEMWla/PuPx0YJHa+6OF6fTiYyMDFy9ejVQMjIythXGZkGs7buRJEmBfRUEIXActLAGHh8D1rBppzGIKSFoNWFjefFYw5bWp68R6wMkXBBrNZ54N9NqNWFj8Zz88ZbWZ/ZFQtt3fcgav5hox8MsiPW1XmPw6o/rTtNqwsaSm5u75XWaBbG+Rqu9N4y13XAtKkDoMSHaLgYxxdWJ6z2mARuPcuJ6T+DvGgNDexypaRpAoDkyVgvZ75gGbDzKQvY7ptuvNR2b1XbDBehuBHFVVZVpwMarVFVVBf72ZkEsCEJgf401YgYx7RYGMcXVboWwVjThasT6pkWtFmy87mkMo2jsVghrxWxbjdd29QESruPWZkEsCEJQ0/RWmmV3M4S1ookmiLX3iX5fGcS0mxjEFFdW1ojDdTLShvwIghAIHn3HnHDXECNJhBqxMSjNAsS4j/pOSMb1GX+/1WFgiVwj1g9zYhCTVRjElDBKd7DXdCLbyV7TqWane00TJQMGMRERkYUYxERERBZiEBMREVmIQUxERGQhBjEREZGFGMREREQWYhATERFZiEFMRERkIQYxERGRhRjEREREFmIQExERWYhBTEREZCEGMRERkYUYxERERBZiEBMREVmIQUxERGShoCBmYWFhYWFh2f3y/wEAeA/L+L8U6g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009775"/>
            <a:ext cx="4724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KaRiComm</dc:creator>
  <cp:lastModifiedBy>KaRiComm</cp:lastModifiedBy>
  <cp:revision>2</cp:revision>
  <dcterms:created xsi:type="dcterms:W3CDTF">2021-04-14T12:41:41Z</dcterms:created>
  <dcterms:modified xsi:type="dcterms:W3CDTF">2021-04-26T08:42:32Z</dcterms:modified>
</cp:coreProperties>
</file>